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28"/>
  </p:notesMasterIdLst>
  <p:sldIdLst>
    <p:sldId id="280"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jcf+SGSicgEUXJ82EnOhuP4HLYG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customschemas.google.com/relationships/presentationmetadata" Target="meta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7" name="Google Shape;237;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 name="Google Shape;295;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9" name="Google Shape;319;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11"/>
        <p:cNvGrpSpPr/>
        <p:nvPr/>
      </p:nvGrpSpPr>
      <p:grpSpPr>
        <a:xfrm>
          <a:off x="0" y="0"/>
          <a:ext cx="0" cy="0"/>
          <a:chOff x="0" y="0"/>
          <a:chExt cx="0" cy="0"/>
        </a:xfrm>
      </p:grpSpPr>
      <p:sp>
        <p:nvSpPr>
          <p:cNvPr id="12" name="Google Shape;12;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şlık, Dikey Metin" type="vertTx">
  <p:cSld name="VERTICAL_TEXT">
    <p:spTree>
      <p:nvGrpSpPr>
        <p:cNvPr id="1" name="Shape 68"/>
        <p:cNvGrpSpPr/>
        <p:nvPr/>
      </p:nvGrpSpPr>
      <p:grpSpPr>
        <a:xfrm>
          <a:off x="0" y="0"/>
          <a:ext cx="0" cy="0"/>
          <a:chOff x="0" y="0"/>
          <a:chExt cx="0" cy="0"/>
        </a:xfrm>
      </p:grpSpPr>
      <p:sp>
        <p:nvSpPr>
          <p:cNvPr id="69" name="Google Shape;69;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74"/>
        <p:cNvGrpSpPr/>
        <p:nvPr/>
      </p:nvGrpSpPr>
      <p:grpSpPr>
        <a:xfrm>
          <a:off x="0" y="0"/>
          <a:ext cx="0" cy="0"/>
          <a:chOff x="0" y="0"/>
          <a:chExt cx="0" cy="0"/>
        </a:xfrm>
      </p:grpSpPr>
      <p:sp>
        <p:nvSpPr>
          <p:cNvPr id="75" name="Google Shape;75;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86"/>
        <p:cNvGrpSpPr/>
        <p:nvPr/>
      </p:nvGrpSpPr>
      <p:grpSpPr>
        <a:xfrm>
          <a:off x="0" y="0"/>
          <a:ext cx="0" cy="0"/>
          <a:chOff x="0" y="0"/>
          <a:chExt cx="0" cy="0"/>
        </a:xfrm>
      </p:grpSpPr>
      <p:sp>
        <p:nvSpPr>
          <p:cNvPr id="87" name="Google Shape;87;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9" name="Google Shape;8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17"/>
        <p:cNvGrpSpPr/>
        <p:nvPr/>
      </p:nvGrpSpPr>
      <p:grpSpPr>
        <a:xfrm>
          <a:off x="0" y="0"/>
          <a:ext cx="0" cy="0"/>
          <a:chOff x="0" y="0"/>
          <a:chExt cx="0" cy="0"/>
        </a:xfrm>
      </p:grpSpPr>
      <p:sp>
        <p:nvSpPr>
          <p:cNvPr id="18" name="Google Shape;18;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ölüm Üstbilgisi" type="secHead">
  <p:cSld name="SECTION_HEADER">
    <p:spTree>
      <p:nvGrpSpPr>
        <p:cNvPr id="1" name="Shape 23"/>
        <p:cNvGrpSpPr/>
        <p:nvPr/>
      </p:nvGrpSpPr>
      <p:grpSpPr>
        <a:xfrm>
          <a:off x="0" y="0"/>
          <a:ext cx="0" cy="0"/>
          <a:chOff x="0" y="0"/>
          <a:chExt cx="0" cy="0"/>
        </a:xfrm>
      </p:grpSpPr>
      <p:sp>
        <p:nvSpPr>
          <p:cNvPr id="24" name="Google Shape;24;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29"/>
        <p:cNvGrpSpPr/>
        <p:nvPr/>
      </p:nvGrpSpPr>
      <p:grpSpPr>
        <a:xfrm>
          <a:off x="0" y="0"/>
          <a:ext cx="0" cy="0"/>
          <a:chOff x="0" y="0"/>
          <a:chExt cx="0" cy="0"/>
        </a:xfrm>
      </p:grpSpPr>
      <p:sp>
        <p:nvSpPr>
          <p:cNvPr id="30" name="Google Shape;3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36"/>
        <p:cNvGrpSpPr/>
        <p:nvPr/>
      </p:nvGrpSpPr>
      <p:grpSpPr>
        <a:xfrm>
          <a:off x="0" y="0"/>
          <a:ext cx="0" cy="0"/>
          <a:chOff x="0" y="0"/>
          <a:chExt cx="0" cy="0"/>
        </a:xfrm>
      </p:grpSpPr>
      <p:sp>
        <p:nvSpPr>
          <p:cNvPr id="37" name="Google Shape;37;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45"/>
        <p:cNvGrpSpPr/>
        <p:nvPr/>
      </p:nvGrpSpPr>
      <p:grpSpPr>
        <a:xfrm>
          <a:off x="0" y="0"/>
          <a:ext cx="0" cy="0"/>
          <a:chOff x="0" y="0"/>
          <a:chExt cx="0" cy="0"/>
        </a:xfrm>
      </p:grpSpPr>
      <p:sp>
        <p:nvSpPr>
          <p:cNvPr id="46" name="Google Shape;4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50"/>
        <p:cNvGrpSpPr/>
        <p:nvPr/>
      </p:nvGrpSpPr>
      <p:grpSpPr>
        <a:xfrm>
          <a:off x="0" y="0"/>
          <a:ext cx="0" cy="0"/>
          <a:chOff x="0" y="0"/>
          <a:chExt cx="0" cy="0"/>
        </a:xfrm>
      </p:grpSpPr>
      <p:sp>
        <p:nvSpPr>
          <p:cNvPr id="51" name="Google Shape;5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54"/>
        <p:cNvGrpSpPr/>
        <p:nvPr/>
      </p:nvGrpSpPr>
      <p:grpSpPr>
        <a:xfrm>
          <a:off x="0" y="0"/>
          <a:ext cx="0" cy="0"/>
          <a:chOff x="0" y="0"/>
          <a:chExt cx="0" cy="0"/>
        </a:xfrm>
      </p:grpSpPr>
      <p:sp>
        <p:nvSpPr>
          <p:cNvPr id="55" name="Google Shape;55;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61"/>
        <p:cNvGrpSpPr/>
        <p:nvPr/>
      </p:nvGrpSpPr>
      <p:grpSpPr>
        <a:xfrm>
          <a:off x="0" y="0"/>
          <a:ext cx="0" cy="0"/>
          <a:chOff x="0" y="0"/>
          <a:chExt cx="0" cy="0"/>
        </a:xfrm>
      </p:grpSpPr>
      <p:sp>
        <p:nvSpPr>
          <p:cNvPr id="62" name="Google Shape;62;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6"/>
          <p:cNvSpPr>
            <a:spLocks noGrp="1"/>
          </p:cNvSpPr>
          <p:nvPr>
            <p:ph type="pic" idx="2"/>
          </p:nvPr>
        </p:nvSpPr>
        <p:spPr>
          <a:xfrm>
            <a:off x="5183188" y="987425"/>
            <a:ext cx="6172200" cy="4873625"/>
          </a:xfrm>
          <a:prstGeom prst="rect">
            <a:avLst/>
          </a:prstGeom>
          <a:noFill/>
          <a:ln>
            <a:noFill/>
          </a:ln>
        </p:spPr>
      </p:sp>
      <p:sp>
        <p:nvSpPr>
          <p:cNvPr id="64" name="Google Shape;64;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0"/>
        <p:cNvGrpSpPr/>
        <p:nvPr/>
      </p:nvGrpSpPr>
      <p:grpSpPr>
        <a:xfrm>
          <a:off x="0" y="0"/>
          <a:ext cx="0" cy="0"/>
          <a:chOff x="0" y="0"/>
          <a:chExt cx="0" cy="0"/>
        </a:xfrm>
      </p:grpSpPr>
      <p:sp>
        <p:nvSpPr>
          <p:cNvPr id="81" name="Google Shape;81;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3" name="Google Shape;83;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4" name="Google Shape;84;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5" name="Google Shape;85;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chemeClr val="lt1"/>
                </a:solidFill>
                <a:latin typeface="Calibri"/>
                <a:ea typeface="Calibri"/>
                <a:cs typeface="Calibri"/>
                <a:sym typeface="Calibri"/>
              </a:defRPr>
            </a:lvl1pPr>
            <a:lvl2pPr marL="0" marR="0" lvl="1" indent="0" algn="r" rtl="0">
              <a:spcBef>
                <a:spcPts val="0"/>
              </a:spcBef>
              <a:buNone/>
              <a:defRPr sz="1200" b="0" u="none">
                <a:solidFill>
                  <a:schemeClr val="lt1"/>
                </a:solidFill>
                <a:latin typeface="Calibri"/>
                <a:ea typeface="Calibri"/>
                <a:cs typeface="Calibri"/>
                <a:sym typeface="Calibri"/>
              </a:defRPr>
            </a:lvl2pPr>
            <a:lvl3pPr marL="0" marR="0" lvl="2" indent="0" algn="r" rtl="0">
              <a:spcBef>
                <a:spcPts val="0"/>
              </a:spcBef>
              <a:buNone/>
              <a:defRPr sz="1200" b="0" u="none">
                <a:solidFill>
                  <a:schemeClr val="lt1"/>
                </a:solidFill>
                <a:latin typeface="Calibri"/>
                <a:ea typeface="Calibri"/>
                <a:cs typeface="Calibri"/>
                <a:sym typeface="Calibri"/>
              </a:defRPr>
            </a:lvl3pPr>
            <a:lvl4pPr marL="0" marR="0" lvl="3" indent="0" algn="r" rtl="0">
              <a:spcBef>
                <a:spcPts val="0"/>
              </a:spcBef>
              <a:buNone/>
              <a:defRPr sz="1200" b="0" u="none">
                <a:solidFill>
                  <a:schemeClr val="lt1"/>
                </a:solidFill>
                <a:latin typeface="Calibri"/>
                <a:ea typeface="Calibri"/>
                <a:cs typeface="Calibri"/>
                <a:sym typeface="Calibri"/>
              </a:defRPr>
            </a:lvl4pPr>
            <a:lvl5pPr marL="0" marR="0" lvl="4" indent="0" algn="r" rtl="0">
              <a:spcBef>
                <a:spcPts val="0"/>
              </a:spcBef>
              <a:buNone/>
              <a:defRPr sz="1200" b="0" u="none">
                <a:solidFill>
                  <a:schemeClr val="lt1"/>
                </a:solidFill>
                <a:latin typeface="Calibri"/>
                <a:ea typeface="Calibri"/>
                <a:cs typeface="Calibri"/>
                <a:sym typeface="Calibri"/>
              </a:defRPr>
            </a:lvl5pPr>
            <a:lvl6pPr marL="0" marR="0" lvl="5" indent="0" algn="r" rtl="0">
              <a:spcBef>
                <a:spcPts val="0"/>
              </a:spcBef>
              <a:buNone/>
              <a:defRPr sz="1200" b="0" u="none">
                <a:solidFill>
                  <a:schemeClr val="lt1"/>
                </a:solidFill>
                <a:latin typeface="Calibri"/>
                <a:ea typeface="Calibri"/>
                <a:cs typeface="Calibri"/>
                <a:sym typeface="Calibri"/>
              </a:defRPr>
            </a:lvl6pPr>
            <a:lvl7pPr marL="0" marR="0" lvl="6" indent="0" algn="r" rtl="0">
              <a:spcBef>
                <a:spcPts val="0"/>
              </a:spcBef>
              <a:buNone/>
              <a:defRPr sz="1200" b="0" u="none">
                <a:solidFill>
                  <a:schemeClr val="lt1"/>
                </a:solidFill>
                <a:latin typeface="Calibri"/>
                <a:ea typeface="Calibri"/>
                <a:cs typeface="Calibri"/>
                <a:sym typeface="Calibri"/>
              </a:defRPr>
            </a:lvl7pPr>
            <a:lvl8pPr marL="0" marR="0" lvl="7" indent="0" algn="r" rtl="0">
              <a:spcBef>
                <a:spcPts val="0"/>
              </a:spcBef>
              <a:buNone/>
              <a:defRPr sz="1200" b="0" u="none">
                <a:solidFill>
                  <a:schemeClr val="lt1"/>
                </a:solidFill>
                <a:latin typeface="Calibri"/>
                <a:ea typeface="Calibri"/>
                <a:cs typeface="Calibri"/>
                <a:sym typeface="Calibri"/>
              </a:defRPr>
            </a:lvl8pPr>
            <a:lvl9pPr marL="0" marR="0" lvl="8" indent="0" algn="r" rtl="0">
              <a:spcBef>
                <a:spcPts val="0"/>
              </a:spcBef>
              <a:buNone/>
              <a:defRPr sz="1200" b="0" u="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Kép 1">
            <a:extLst>
              <a:ext uri="{FF2B5EF4-FFF2-40B4-BE49-F238E27FC236}">
                <a16:creationId xmlns:a16="http://schemas.microsoft.com/office/drawing/2014/main" id="{D0C91573-6AA2-5A26-6195-A7A2CB7E4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755" y="400753"/>
            <a:ext cx="3240088" cy="71913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A képen Betűtípus, szöveg, embléma, szimbólum látható&#10;&#10;Automatikusan generált leírás">
            <a:extLst>
              <a:ext uri="{FF2B5EF4-FFF2-40B4-BE49-F238E27FC236}">
                <a16:creationId xmlns:a16="http://schemas.microsoft.com/office/drawing/2014/main" id="{1450C950-EEEB-EAF1-4DC1-17D4B4D85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1029" y="5545137"/>
            <a:ext cx="2301875" cy="7032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E789C02D-FF3D-DF38-AAA6-9D8DAB45DE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565" y="1670941"/>
            <a:ext cx="2128870" cy="2128870"/>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2">
            <a:extLst>
              <a:ext uri="{FF2B5EF4-FFF2-40B4-BE49-F238E27FC236}">
                <a16:creationId xmlns:a16="http://schemas.microsoft.com/office/drawing/2014/main" id="{81EF49DF-CF61-DFD2-7027-A490FE93D4A7}"/>
              </a:ext>
            </a:extLst>
          </p:cNvPr>
          <p:cNvSpPr txBox="1">
            <a:spLocks noChangeArrowheads="1"/>
          </p:cNvSpPr>
          <p:nvPr/>
        </p:nvSpPr>
        <p:spPr bwMode="auto">
          <a:xfrm>
            <a:off x="286431" y="5241130"/>
            <a:ext cx="3614737" cy="1311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hu-HU"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kumimoji="0" lang="tr-TR" altLang="hu-HU"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hu-HU" sz="1800" b="0" i="0" u="none" strike="noStrike" cap="none" normalizeH="0" baseline="0" dirty="0">
              <a:ln>
                <a:noFill/>
              </a:ln>
              <a:solidFill>
                <a:schemeClr val="tx1"/>
              </a:solidFill>
              <a:effectLst/>
              <a:latin typeface="Arial" panose="020B0604020202020204" pitchFamily="34" charset="0"/>
            </a:endParaRPr>
          </a:p>
        </p:txBody>
      </p:sp>
      <p:sp>
        <p:nvSpPr>
          <p:cNvPr id="5" name="Rectangle 5">
            <a:extLst>
              <a:ext uri="{FF2B5EF4-FFF2-40B4-BE49-F238E27FC236}">
                <a16:creationId xmlns:a16="http://schemas.microsoft.com/office/drawing/2014/main" id="{AC72316C-0DB9-2A70-93BC-CD1FA77C1A35}"/>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sp>
        <p:nvSpPr>
          <p:cNvPr id="6" name="Rectangle 6">
            <a:extLst>
              <a:ext uri="{FF2B5EF4-FFF2-40B4-BE49-F238E27FC236}">
                <a16:creationId xmlns:a16="http://schemas.microsoft.com/office/drawing/2014/main" id="{411DF061-932F-8C42-ECBC-C605D355AC46}"/>
              </a:ext>
            </a:extLst>
          </p:cNvPr>
          <p:cNvSpPr>
            <a:spLocks noChangeArrowheads="1"/>
          </p:cNvSpPr>
          <p:nvPr/>
        </p:nvSpPr>
        <p:spPr bwMode="auto">
          <a:xfrm>
            <a:off x="0" y="3291491"/>
            <a:ext cx="12192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hu-HU" altLang="hu-HU" sz="1800" b="0" i="0" u="none" strike="noStrike" cap="none" normalizeH="0" baseline="0" dirty="0">
                <a:ln>
                  <a:noFill/>
                </a:ln>
                <a:solidFill>
                  <a:schemeClr val="tx1"/>
                </a:solidFill>
                <a:effectLst/>
                <a:latin typeface="Arial" panose="020B0604020202020204" pitchFamily="34" charset="0"/>
              </a:rPr>
            </a:br>
            <a:endParaRPr kumimoji="0" lang="hu-HU" altLang="hu-HU" sz="2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hu-HU" altLang="hu-HU" sz="1600" b="1" i="0" u="none" strike="noStrike" cap="none" normalizeH="0" baseline="0" dirty="0">
                <a:ln>
                  <a:noFill/>
                </a:ln>
                <a:solidFill>
                  <a:srgbClr val="000000"/>
                </a:solidFill>
                <a:effectLst/>
                <a:latin typeface="Calibri" panose="020F0502020204030204" pitchFamily="34" charset="0"/>
                <a:ea typeface="Aptos" panose="020B0004020202020204" pitchFamily="34" charset="0"/>
                <a:cs typeface="Calibri" panose="020F0502020204030204" pitchFamily="34" charset="0"/>
              </a:rPr>
              <a:t>„</a:t>
            </a:r>
            <a:r>
              <a:rPr kumimoji="0" lang="hu-HU" altLang="hu-HU" sz="1600" b="1" i="0" u="none" strike="noStrike" cap="none" normalizeH="0" baseline="0" dirty="0" bmk="">
                <a:ln>
                  <a:noFill/>
                </a:ln>
                <a:solidFill>
                  <a:srgbClr val="000000"/>
                </a:solidFill>
                <a:effectLst/>
                <a:latin typeface="Calibri" panose="020F0502020204030204" pitchFamily="34" charset="0"/>
                <a:ea typeface="Aptos" panose="020B0004020202020204" pitchFamily="34" charset="0"/>
                <a:cs typeface="Calibri" panose="020F0502020204030204" pitchFamily="34" charset="0"/>
              </a:rPr>
              <a:t>LOG IN BACK THE REAL LIFE”</a:t>
            </a:r>
            <a:endParaRPr kumimoji="0" lang="hu-HU" altLang="hu-HU" sz="105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hu-HU" sz="1600" b="0" i="0" u="none" strike="noStrike" cap="none" normalizeH="0" baseline="0" dirty="0" bmk="_Hlk182816863">
                <a:ln>
                  <a:noFill/>
                </a:ln>
                <a:solidFill>
                  <a:schemeClr val="tx1"/>
                </a:solidFill>
                <a:effectLst/>
                <a:latin typeface="Arial" panose="020B0604020202020204" pitchFamily="34" charset="0"/>
                <a:ea typeface="Calibri" panose="020F0502020204030204" pitchFamily="34" charset="0"/>
              </a:rPr>
              <a:t>Project ID: 2022-1-HU01-KA220-SCH-000087324</a:t>
            </a:r>
            <a:endParaRPr kumimoji="0" lang="hu-HU" altLang="hu-HU"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hu-HU" altLang="hu-HU" sz="1800" b="0" i="0" u="none" strike="noStrike" cap="none" normalizeH="0" baseline="0" dirty="0">
              <a:ln>
                <a:noFill/>
              </a:ln>
              <a:solidFill>
                <a:schemeClr val="tx1"/>
              </a:solidFill>
              <a:effectLst/>
              <a:latin typeface="Arial" panose="020B0604020202020204" pitchFamily="34" charset="0"/>
            </a:endParaRPr>
          </a:p>
        </p:txBody>
      </p:sp>
      <p:sp>
        <p:nvSpPr>
          <p:cNvPr id="7" name="Rectangle 8">
            <a:extLst>
              <a:ext uri="{FF2B5EF4-FFF2-40B4-BE49-F238E27FC236}">
                <a16:creationId xmlns:a16="http://schemas.microsoft.com/office/drawing/2014/main" id="{E34E2135-7256-4BD6-36DB-BDEED15FFC88}"/>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spTree>
    <p:extLst>
      <p:ext uri="{BB962C8B-B14F-4D97-AF65-F5344CB8AC3E}">
        <p14:creationId xmlns:p14="http://schemas.microsoft.com/office/powerpoint/2010/main" val="3293753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
        <p:cNvGrpSpPr/>
        <p:nvPr/>
      </p:nvGrpSpPr>
      <p:grpSpPr>
        <a:xfrm>
          <a:off x="0" y="0"/>
          <a:ext cx="0" cy="0"/>
          <a:chOff x="0" y="0"/>
          <a:chExt cx="0" cy="0"/>
        </a:xfrm>
      </p:grpSpPr>
      <p:sp>
        <p:nvSpPr>
          <p:cNvPr id="203" name="Google Shape;203;p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4" name="Google Shape;204;p9"/>
          <p:cNvSpPr txBox="1">
            <a:spLocks noGrp="1"/>
          </p:cNvSpPr>
          <p:nvPr>
            <p:ph type="title"/>
          </p:nvPr>
        </p:nvSpPr>
        <p:spPr>
          <a:xfrm>
            <a:off x="572493" y="238539"/>
            <a:ext cx="11018520" cy="14344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600"/>
              <a:buFont typeface="Calibri"/>
              <a:buNone/>
            </a:pPr>
            <a:r>
              <a:rPr lang="tr-TR" sz="4600"/>
              <a:t>Street Games</a:t>
            </a:r>
            <a:br>
              <a:rPr lang="tr-TR" sz="4600"/>
            </a:br>
            <a:r>
              <a:rPr lang="tr-TR" sz="4600"/>
              <a:t>İstop</a:t>
            </a:r>
            <a:endParaRPr sz="4600"/>
          </a:p>
        </p:txBody>
      </p:sp>
      <p:sp>
        <p:nvSpPr>
          <p:cNvPr id="205" name="Google Shape;205;p9"/>
          <p:cNvSpPr/>
          <p:nvPr/>
        </p:nvSpPr>
        <p:spPr>
          <a:xfrm>
            <a:off x="572493" y="1681544"/>
            <a:ext cx="10972800" cy="18288"/>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901"/>
            </a:schemeClr>
          </a:solidFill>
          <a:ln w="44450" cap="rnd" cmpd="sng">
            <a:solidFill>
              <a:schemeClr val="accent2">
                <a:alpha val="74901"/>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6" name="Google Shape;206;p9"/>
          <p:cNvSpPr txBox="1">
            <a:spLocks noGrp="1"/>
          </p:cNvSpPr>
          <p:nvPr>
            <p:ph type="body" idx="1"/>
          </p:nvPr>
        </p:nvSpPr>
        <p:spPr>
          <a:xfrm>
            <a:off x="572493" y="2071316"/>
            <a:ext cx="6713552" cy="411917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tr-TR" sz="2000"/>
              <a:t>Players form a circle . To start the game, one of the children becomes a midwife. The midwifes throws the ball into the air, saying the name of one of the players. As the ball falls to the ground, if the player whose name is said catches the ball in the air, he throws the ball back into the air, saying someone else's name. Unable to keep the ball in the air, the child shouts "istop" when he picks up the ball from the ground. Players who run away have to stand where they are at the moment of being called "istop". The midwifes tries to hit one of the players standing with the ball in her hand . If he can shoot someone, the person he hits becomes a midwife, and the game continues in the same way. If he can't it, the person with the ball in her hand continues to be a midwife.</a:t>
            </a:r>
            <a:endParaRPr sz="2000"/>
          </a:p>
        </p:txBody>
      </p:sp>
      <p:pic>
        <p:nvPicPr>
          <p:cNvPr id="207" name="Google Shape;207;p9" descr="gök, açık hava, kişi, insanlar içeren bir resim&#10;&#10;Açıklama otomatik olarak oluşturuldu"/>
          <p:cNvPicPr preferRelativeResize="0"/>
          <p:nvPr/>
        </p:nvPicPr>
        <p:blipFill rotWithShape="1">
          <a:blip r:embed="rId3">
            <a:alphaModFix/>
          </a:blip>
          <a:srcRect l="16297" r="11548"/>
          <a:stretch/>
        </p:blipFill>
        <p:spPr>
          <a:xfrm>
            <a:off x="7675658" y="2093976"/>
            <a:ext cx="3941064" cy="409651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1"/>
        <p:cNvGrpSpPr/>
        <p:nvPr/>
      </p:nvGrpSpPr>
      <p:grpSpPr>
        <a:xfrm>
          <a:off x="0" y="0"/>
          <a:ext cx="0" cy="0"/>
          <a:chOff x="0" y="0"/>
          <a:chExt cx="0" cy="0"/>
        </a:xfrm>
      </p:grpSpPr>
      <p:sp>
        <p:nvSpPr>
          <p:cNvPr id="212" name="Google Shape;212;p1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3" name="Google Shape;213;p10"/>
          <p:cNvSpPr txBox="1">
            <a:spLocks noGrp="1"/>
          </p:cNvSpPr>
          <p:nvPr>
            <p:ph type="title"/>
          </p:nvPr>
        </p:nvSpPr>
        <p:spPr>
          <a:xfrm>
            <a:off x="572493" y="238539"/>
            <a:ext cx="11018520" cy="14344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Calibri"/>
              <a:buNone/>
            </a:pPr>
            <a:r>
              <a:rPr lang="tr-TR" sz="5400"/>
              <a:t>Hopscoth</a:t>
            </a:r>
            <a:endParaRPr sz="5400"/>
          </a:p>
        </p:txBody>
      </p:sp>
      <p:sp>
        <p:nvSpPr>
          <p:cNvPr id="214" name="Google Shape;214;p10"/>
          <p:cNvSpPr/>
          <p:nvPr/>
        </p:nvSpPr>
        <p:spPr>
          <a:xfrm>
            <a:off x="572493" y="1681544"/>
            <a:ext cx="10972800" cy="18288"/>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901"/>
            </a:schemeClr>
          </a:solidFill>
          <a:ln w="44450" cap="rnd" cmpd="sng">
            <a:solidFill>
              <a:schemeClr val="accent2">
                <a:alpha val="74901"/>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 name="Google Shape;215;p10"/>
          <p:cNvSpPr txBox="1">
            <a:spLocks noGrp="1"/>
          </p:cNvSpPr>
          <p:nvPr>
            <p:ph type="body" idx="1"/>
          </p:nvPr>
        </p:nvSpPr>
        <p:spPr>
          <a:xfrm>
            <a:off x="572493" y="2071316"/>
            <a:ext cx="6713552" cy="411917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tr-TR" sz="2000"/>
              <a:t>Hopscoth is a game that can be played in many players as well as it can be played with a single player. The aim is to finish the round without missing your balance . For player hopscoth you need a piece of stone , or anything that you can throw. You need to draw squares to the ground , firs one should be alone. Then this should be connected to two squared that are lined side by side. The order should be one alone square followed by two side by side squares , then again one alone square. The length of this serie can be longer or shorter, it depends how you prefer. You need to throw the stone to the smallest number then the next should be consequative number. You have to jump through the squares with one foot. The person who successfully finishes the game wins.</a:t>
            </a:r>
            <a:endParaRPr/>
          </a:p>
        </p:txBody>
      </p:sp>
      <p:pic>
        <p:nvPicPr>
          <p:cNvPr id="216" name="Google Shape;216;p10" descr="açık hava, zemin, yol, cadde içeren bir resim&#10;&#10;Açıklama otomatik olarak oluşturuldu"/>
          <p:cNvPicPr preferRelativeResize="0"/>
          <p:nvPr/>
        </p:nvPicPr>
        <p:blipFill rotWithShape="1">
          <a:blip r:embed="rId3">
            <a:alphaModFix/>
          </a:blip>
          <a:srcRect l="22867" r="4601" b="-2"/>
          <a:stretch/>
        </p:blipFill>
        <p:spPr>
          <a:xfrm>
            <a:off x="7675658" y="2093976"/>
            <a:ext cx="3941064" cy="40965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0"/>
        <p:cNvGrpSpPr/>
        <p:nvPr/>
      </p:nvGrpSpPr>
      <p:grpSpPr>
        <a:xfrm>
          <a:off x="0" y="0"/>
          <a:ext cx="0" cy="0"/>
          <a:chOff x="0" y="0"/>
          <a:chExt cx="0" cy="0"/>
        </a:xfrm>
      </p:grpSpPr>
      <p:sp>
        <p:nvSpPr>
          <p:cNvPr id="221" name="Google Shape;221;p1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 name="Google Shape;222;p11"/>
          <p:cNvSpPr txBox="1">
            <a:spLocks noGrp="1"/>
          </p:cNvSpPr>
          <p:nvPr>
            <p:ph type="title"/>
          </p:nvPr>
        </p:nvSpPr>
        <p:spPr>
          <a:xfrm>
            <a:off x="572493" y="238539"/>
            <a:ext cx="11018520" cy="14344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Calibri"/>
              <a:buNone/>
            </a:pPr>
            <a:r>
              <a:rPr lang="tr-TR" sz="5400"/>
              <a:t>Hide and Seek</a:t>
            </a:r>
            <a:endParaRPr sz="5400"/>
          </a:p>
        </p:txBody>
      </p:sp>
      <p:sp>
        <p:nvSpPr>
          <p:cNvPr id="223" name="Google Shape;223;p11"/>
          <p:cNvSpPr/>
          <p:nvPr/>
        </p:nvSpPr>
        <p:spPr>
          <a:xfrm>
            <a:off x="572493" y="1681544"/>
            <a:ext cx="10972800" cy="18288"/>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901"/>
            </a:schemeClr>
          </a:solidFill>
          <a:ln w="44450" cap="rnd" cmpd="sng">
            <a:solidFill>
              <a:schemeClr val="accent2">
                <a:alpha val="74901"/>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Google Shape;224;p11"/>
          <p:cNvSpPr txBox="1">
            <a:spLocks noGrp="1"/>
          </p:cNvSpPr>
          <p:nvPr>
            <p:ph type="body" idx="1"/>
          </p:nvPr>
        </p:nvSpPr>
        <p:spPr>
          <a:xfrm>
            <a:off x="572493" y="2071316"/>
            <a:ext cx="6713552" cy="411917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tr-TR" sz="2200"/>
              <a:t>Firstly we should choose someone. He/she should close his/her eyes and he/she count 15second (The players can decide it). While he/she counting players should hide. Then 15 second later he/she stop counting and he/she try to find players. If he/she fond a player he/she should say his/her name and touch where  he/she counted. If he/she say wrong name, game will stop.</a:t>
            </a:r>
            <a:endParaRPr/>
          </a:p>
        </p:txBody>
      </p:sp>
      <p:pic>
        <p:nvPicPr>
          <p:cNvPr id="225" name="Google Shape;225;p11" descr="açık hava, çayır, kişi, ağaç içeren bir resim&#10;&#10;Açıklama otomatik olarak oluşturuldu"/>
          <p:cNvPicPr preferRelativeResize="0"/>
          <p:nvPr/>
        </p:nvPicPr>
        <p:blipFill rotWithShape="1">
          <a:blip r:embed="rId3">
            <a:alphaModFix/>
          </a:blip>
          <a:srcRect l="40216" r="5909"/>
          <a:stretch/>
        </p:blipFill>
        <p:spPr>
          <a:xfrm>
            <a:off x="7675658" y="2093976"/>
            <a:ext cx="3941064" cy="409651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
        <p:cNvGrpSpPr/>
        <p:nvPr/>
      </p:nvGrpSpPr>
      <p:grpSpPr>
        <a:xfrm>
          <a:off x="0" y="0"/>
          <a:ext cx="0" cy="0"/>
          <a:chOff x="0" y="0"/>
          <a:chExt cx="0" cy="0"/>
        </a:xfrm>
      </p:grpSpPr>
      <p:sp>
        <p:nvSpPr>
          <p:cNvPr id="230" name="Google Shape;230;p1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1" name="Google Shape;231;p12"/>
          <p:cNvSpPr txBox="1">
            <a:spLocks noGrp="1"/>
          </p:cNvSpPr>
          <p:nvPr>
            <p:ph type="title"/>
          </p:nvPr>
        </p:nvSpPr>
        <p:spPr>
          <a:xfrm>
            <a:off x="572493" y="238539"/>
            <a:ext cx="11018520" cy="143441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Calibri"/>
              <a:buNone/>
            </a:pPr>
            <a:endParaRPr sz="5400"/>
          </a:p>
          <a:p>
            <a:pPr marL="0" lvl="0" indent="0" algn="l" rtl="0">
              <a:lnSpc>
                <a:spcPct val="90000"/>
              </a:lnSpc>
              <a:spcBef>
                <a:spcPts val="0"/>
              </a:spcBef>
              <a:spcAft>
                <a:spcPts val="0"/>
              </a:spcAft>
              <a:buClr>
                <a:schemeClr val="dk1"/>
              </a:buClr>
              <a:buSzPts val="5400"/>
              <a:buFont typeface="Calibri"/>
              <a:buNone/>
            </a:pPr>
            <a:r>
              <a:rPr lang="tr-TR" sz="5400"/>
              <a:t>Marble </a:t>
            </a:r>
            <a:endParaRPr sz="5400"/>
          </a:p>
        </p:txBody>
      </p:sp>
      <p:sp>
        <p:nvSpPr>
          <p:cNvPr id="232" name="Google Shape;232;p12"/>
          <p:cNvSpPr/>
          <p:nvPr/>
        </p:nvSpPr>
        <p:spPr>
          <a:xfrm>
            <a:off x="572493" y="1681544"/>
            <a:ext cx="10972800" cy="18288"/>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901"/>
            </a:schemeClr>
          </a:solidFill>
          <a:ln w="44450" cap="rnd" cmpd="sng">
            <a:solidFill>
              <a:schemeClr val="accent2">
                <a:alpha val="74901"/>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3" name="Google Shape;233;p12"/>
          <p:cNvSpPr txBox="1">
            <a:spLocks noGrp="1"/>
          </p:cNvSpPr>
          <p:nvPr>
            <p:ph type="body" idx="1"/>
          </p:nvPr>
        </p:nvSpPr>
        <p:spPr>
          <a:xfrm>
            <a:off x="572493" y="2071316"/>
            <a:ext cx="6713552" cy="411917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tr-TR" sz="2200"/>
              <a:t>The games is of course played with marbles . A triangle is draw . Each player puts an equal number of marbles on and inside the lines of the triangle . A goal line is draw 3-4 meters from the triangle . Each players shoot at this line with the game ball. According to proximity of the balls to the line , the starting order of the players is determined . Shot are fired goal line to the balls in the triangle. The ball that is shot and taken out of the triangle becomes the player who makes the shot.</a:t>
            </a:r>
            <a:endParaRPr sz="2200"/>
          </a:p>
        </p:txBody>
      </p:sp>
      <p:pic>
        <p:nvPicPr>
          <p:cNvPr id="234" name="Google Shape;234;p12" descr="zemin, açık hava içeren bir resim&#10;&#10;Açıklama otomatik olarak oluşturuldu"/>
          <p:cNvPicPr preferRelativeResize="0"/>
          <p:nvPr/>
        </p:nvPicPr>
        <p:blipFill rotWithShape="1">
          <a:blip r:embed="rId3">
            <a:alphaModFix/>
          </a:blip>
          <a:srcRect l="19764" r="8081"/>
          <a:stretch/>
        </p:blipFill>
        <p:spPr>
          <a:xfrm>
            <a:off x="7675658" y="2093976"/>
            <a:ext cx="3941064" cy="409651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sp>
        <p:nvSpPr>
          <p:cNvPr id="239" name="Google Shape;239;p1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13"/>
          <p:cNvSpPr txBox="1">
            <a:spLocks noGrp="1"/>
          </p:cNvSpPr>
          <p:nvPr>
            <p:ph type="title"/>
          </p:nvPr>
        </p:nvSpPr>
        <p:spPr>
          <a:xfrm>
            <a:off x="640080" y="329184"/>
            <a:ext cx="6894576" cy="17830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600"/>
              <a:buFont typeface="Calibri"/>
              <a:buNone/>
            </a:pPr>
            <a:r>
              <a:rPr lang="tr-TR" sz="6600"/>
              <a:t>Street Football</a:t>
            </a:r>
            <a:endParaRPr/>
          </a:p>
        </p:txBody>
      </p:sp>
      <p:sp>
        <p:nvSpPr>
          <p:cNvPr id="241" name="Google Shape;241;p13"/>
          <p:cNvSpPr/>
          <p:nvPr/>
        </p:nvSpPr>
        <p:spPr>
          <a:xfrm>
            <a:off x="758952" y="2395728"/>
            <a:ext cx="4243589" cy="18288"/>
          </a:xfrm>
          <a:custGeom>
            <a:avLst/>
            <a:gdLst/>
            <a:ahLst/>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Google Shape;242;p13"/>
          <p:cNvSpPr txBox="1">
            <a:spLocks noGrp="1"/>
          </p:cNvSpPr>
          <p:nvPr>
            <p:ph type="body" idx="1"/>
          </p:nvPr>
        </p:nvSpPr>
        <p:spPr>
          <a:xfrm>
            <a:off x="640080" y="2706624"/>
            <a:ext cx="6894576" cy="348386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tr-TR"/>
              <a:t>Street football( in other words neighborhood matchs)game is a game of football played between children with different rules .</a:t>
            </a:r>
            <a:endParaRPr/>
          </a:p>
        </p:txBody>
      </p:sp>
      <p:pic>
        <p:nvPicPr>
          <p:cNvPr id="243" name="Google Shape;243;p13" descr="açık hava, bina, gök, yol içeren bir resim&#10;&#10;Açıklama otomatik olarak oluşturuldu"/>
          <p:cNvPicPr preferRelativeResize="0"/>
          <p:nvPr/>
        </p:nvPicPr>
        <p:blipFill rotWithShape="1">
          <a:blip r:embed="rId3">
            <a:alphaModFix/>
          </a:blip>
          <a:srcRect l="18677" r="8892" b="-3"/>
          <a:stretch/>
        </p:blipFill>
        <p:spPr>
          <a:xfrm>
            <a:off x="8156454" y="-7"/>
            <a:ext cx="4035547" cy="4178808"/>
          </a:xfrm>
          <a:custGeom>
            <a:avLst/>
            <a:gdLst/>
            <a:ahLst/>
            <a:cxnLst/>
            <a:rect l="l" t="t" r="r" b="b"/>
            <a:pathLst>
              <a:path w="4035547" h="4178808" extrusionOk="0">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a:ln>
            <a:noFill/>
          </a:ln>
        </p:spPr>
      </p:pic>
      <p:pic>
        <p:nvPicPr>
          <p:cNvPr id="244" name="Google Shape;244;p13" descr="açık hava, zemin, kaldırım, yol içeren bir resim&#10;&#10;Açıklama otomatik olarak oluşturuldu"/>
          <p:cNvPicPr preferRelativeResize="0"/>
          <p:nvPr/>
        </p:nvPicPr>
        <p:blipFill rotWithShape="1">
          <a:blip r:embed="rId4">
            <a:alphaModFix/>
          </a:blip>
          <a:srcRect r="9779" b="3"/>
          <a:stretch/>
        </p:blipFill>
        <p:spPr>
          <a:xfrm>
            <a:off x="8144356" y="4267201"/>
            <a:ext cx="4047645" cy="2590808"/>
          </a:xfrm>
          <a:custGeom>
            <a:avLst/>
            <a:gdLst/>
            <a:ahLst/>
            <a:cxnLst/>
            <a:rect l="l" t="t" r="r" b="b"/>
            <a:pathLst>
              <a:path w="4047645" h="2495811" extrusionOk="0">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8"/>
        <p:cNvGrpSpPr/>
        <p:nvPr/>
      </p:nvGrpSpPr>
      <p:grpSpPr>
        <a:xfrm>
          <a:off x="0" y="0"/>
          <a:ext cx="0" cy="0"/>
          <a:chOff x="0" y="0"/>
          <a:chExt cx="0" cy="0"/>
        </a:xfrm>
      </p:grpSpPr>
      <p:sp>
        <p:nvSpPr>
          <p:cNvPr id="249" name="Google Shape;249;p1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 name="Google Shape;250;p14"/>
          <p:cNvSpPr txBox="1">
            <a:spLocks noGrp="1"/>
          </p:cNvSpPr>
          <p:nvPr>
            <p:ph type="title"/>
          </p:nvPr>
        </p:nvSpPr>
        <p:spPr>
          <a:xfrm>
            <a:off x="572493" y="238539"/>
            <a:ext cx="11018520" cy="14344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Calibri"/>
              <a:buNone/>
            </a:pPr>
            <a:r>
              <a:rPr lang="tr-TR" sz="5400"/>
              <a:t>Blind Man's Buff</a:t>
            </a:r>
            <a:endParaRPr sz="5400"/>
          </a:p>
        </p:txBody>
      </p:sp>
      <p:sp>
        <p:nvSpPr>
          <p:cNvPr id="251" name="Google Shape;251;p14"/>
          <p:cNvSpPr/>
          <p:nvPr/>
        </p:nvSpPr>
        <p:spPr>
          <a:xfrm>
            <a:off x="572493" y="1681544"/>
            <a:ext cx="10972800" cy="18288"/>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901"/>
            </a:schemeClr>
          </a:solidFill>
          <a:ln w="44450" cap="rnd" cmpd="sng">
            <a:solidFill>
              <a:schemeClr val="accent2">
                <a:alpha val="74901"/>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2" name="Google Shape;252;p14"/>
          <p:cNvSpPr txBox="1">
            <a:spLocks noGrp="1"/>
          </p:cNvSpPr>
          <p:nvPr>
            <p:ph type="body" idx="1"/>
          </p:nvPr>
        </p:nvSpPr>
        <p:spPr>
          <a:xfrm>
            <a:off x="572493" y="2071316"/>
            <a:ext cx="6713552" cy="411917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tr-TR" sz="2200"/>
              <a:t>For the game of blind man's buff,an area drawn in the form a circle is determined. At least 4 players ar needed to play the game . One player is selected as blindman and his/her eyes tied with scarf. Blindman should not see anything. Then he/she tries to catch other players inside the  room or determined area. When the blindman catches a player he/she should recognize this person and tell his/her name. If he/she can't recognize the person he/she catches, he/she continues to become blindman. If the recognize the person is right, that person becomes a blindman.</a:t>
            </a:r>
            <a:endParaRPr sz="2200"/>
          </a:p>
        </p:txBody>
      </p:sp>
      <p:pic>
        <p:nvPicPr>
          <p:cNvPr id="253" name="Google Shape;253;p14" descr="oyuncak, oyuncak bebek içeren bir resim&#10;&#10;Açıklama otomatik olarak oluşturuldu"/>
          <p:cNvPicPr preferRelativeResize="0"/>
          <p:nvPr/>
        </p:nvPicPr>
        <p:blipFill rotWithShape="1">
          <a:blip r:embed="rId3">
            <a:alphaModFix/>
          </a:blip>
          <a:srcRect l="22557" r="23567"/>
          <a:stretch/>
        </p:blipFill>
        <p:spPr>
          <a:xfrm>
            <a:off x="7675658" y="2093976"/>
            <a:ext cx="3941064" cy="409651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7"/>
        <p:cNvGrpSpPr/>
        <p:nvPr/>
      </p:nvGrpSpPr>
      <p:grpSpPr>
        <a:xfrm>
          <a:off x="0" y="0"/>
          <a:ext cx="0" cy="0"/>
          <a:chOff x="0" y="0"/>
          <a:chExt cx="0" cy="0"/>
        </a:xfrm>
      </p:grpSpPr>
      <p:sp>
        <p:nvSpPr>
          <p:cNvPr id="258" name="Google Shape;258;p15"/>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9" name="Google Shape;259;p15" descr="çayır, açık hava, kişi, çocuk içeren bir resim&#10;&#10;Açıklama otomatik olarak oluşturuldu"/>
          <p:cNvPicPr preferRelativeResize="0"/>
          <p:nvPr/>
        </p:nvPicPr>
        <p:blipFill rotWithShape="1">
          <a:blip r:embed="rId3">
            <a:alphaModFix/>
          </a:blip>
          <a:srcRect l="2899" r="18141"/>
          <a:stretch/>
        </p:blipFill>
        <p:spPr>
          <a:xfrm>
            <a:off x="2522356" y="10"/>
            <a:ext cx="9669642" cy="6857990"/>
          </a:xfrm>
          <a:prstGeom prst="rect">
            <a:avLst/>
          </a:prstGeom>
          <a:noFill/>
          <a:ln>
            <a:noFill/>
          </a:ln>
        </p:spPr>
      </p:pic>
      <p:sp>
        <p:nvSpPr>
          <p:cNvPr id="260" name="Google Shape;260;p15"/>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p15"/>
          <p:cNvSpPr txBox="1">
            <a:spLocks noGrp="1"/>
          </p:cNvSpPr>
          <p:nvPr>
            <p:ph type="title"/>
          </p:nvPr>
        </p:nvSpPr>
        <p:spPr>
          <a:xfrm>
            <a:off x="838200" y="365125"/>
            <a:ext cx="3822189" cy="189991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tr-TR" sz="4000"/>
              <a:t>Ebelemece </a:t>
            </a:r>
            <a:endParaRPr sz="4000"/>
          </a:p>
        </p:txBody>
      </p:sp>
      <p:sp>
        <p:nvSpPr>
          <p:cNvPr id="262" name="Google Shape;262;p15"/>
          <p:cNvSpPr txBox="1">
            <a:spLocks noGrp="1"/>
          </p:cNvSpPr>
          <p:nvPr>
            <p:ph type="body" idx="1"/>
          </p:nvPr>
        </p:nvSpPr>
        <p:spPr>
          <a:xfrm>
            <a:off x="838200" y="2434201"/>
            <a:ext cx="3822189" cy="374276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tr-TR" sz="2000"/>
              <a:t>After the midwife chooses one of the players, the other players start to run away. The player who is the midwife must catch one of the others and count to 11. In the meantime, if the player he caught does not escape, he becomes a midwife . İf he escapes , the same person continues to be a midwife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6"/>
        <p:cNvGrpSpPr/>
        <p:nvPr/>
      </p:nvGrpSpPr>
      <p:grpSpPr>
        <a:xfrm>
          <a:off x="0" y="0"/>
          <a:ext cx="0" cy="0"/>
          <a:chOff x="0" y="0"/>
          <a:chExt cx="0" cy="0"/>
        </a:xfrm>
      </p:grpSpPr>
      <p:sp>
        <p:nvSpPr>
          <p:cNvPr id="267" name="Google Shape;267;p16"/>
          <p:cNvSpPr txBox="1">
            <a:spLocks noGrp="1"/>
          </p:cNvSpPr>
          <p:nvPr>
            <p:ph type="title"/>
          </p:nvPr>
        </p:nvSpPr>
        <p:spPr>
          <a:xfrm>
            <a:off x="648929" y="629266"/>
            <a:ext cx="3667039" cy="16766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tr-TR" sz="4800"/>
              <a:t>Puss in the Corner </a:t>
            </a:r>
            <a:endParaRPr sz="4800"/>
          </a:p>
        </p:txBody>
      </p:sp>
      <p:sp>
        <p:nvSpPr>
          <p:cNvPr id="268" name="Google Shape;268;p16"/>
          <p:cNvSpPr/>
          <p:nvPr/>
        </p:nvSpPr>
        <p:spPr>
          <a:xfrm rot="5400000">
            <a:off x="6032938" y="-6032938"/>
            <a:ext cx="126124" cy="12192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9" name="Google Shape;269;p16"/>
          <p:cNvSpPr txBox="1">
            <a:spLocks noGrp="1"/>
          </p:cNvSpPr>
          <p:nvPr>
            <p:ph type="body" idx="1"/>
          </p:nvPr>
        </p:nvSpPr>
        <p:spPr>
          <a:xfrm>
            <a:off x="648930" y="2438400"/>
            <a:ext cx="3667037" cy="378541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tr-TR" sz="2000"/>
              <a:t>It is played with at least 4 people . The midwife stands somewhere in the middle compared to the other players. Players constantly try to change corners with each other without being caught in the middle. Meanwhile, the player caught by the midwife loses his/her corner and becomes a midwife himself .</a:t>
            </a:r>
            <a:endParaRPr/>
          </a:p>
        </p:txBody>
      </p:sp>
      <p:pic>
        <p:nvPicPr>
          <p:cNvPr id="270" name="Google Shape;270;p16" descr="çocuk, açık hava, yol, küçük içeren bir resim&#10;&#10;Açıklama otomatik olarak oluşturuldu"/>
          <p:cNvPicPr preferRelativeResize="0"/>
          <p:nvPr/>
        </p:nvPicPr>
        <p:blipFill rotWithShape="1">
          <a:blip r:embed="rId3">
            <a:alphaModFix/>
          </a:blip>
          <a:srcRect l="11378" r="6161" b="-1"/>
          <a:stretch/>
        </p:blipFill>
        <p:spPr>
          <a:xfrm>
            <a:off x="4636008" y="640082"/>
            <a:ext cx="6916329" cy="557783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4"/>
        <p:cNvGrpSpPr/>
        <p:nvPr/>
      </p:nvGrpSpPr>
      <p:grpSpPr>
        <a:xfrm>
          <a:off x="0" y="0"/>
          <a:ext cx="0" cy="0"/>
          <a:chOff x="0" y="0"/>
          <a:chExt cx="0" cy="0"/>
        </a:xfrm>
      </p:grpSpPr>
      <p:sp>
        <p:nvSpPr>
          <p:cNvPr id="275" name="Google Shape;275;p17"/>
          <p:cNvSpPr txBox="1">
            <a:spLocks noGrp="1"/>
          </p:cNvSpPr>
          <p:nvPr>
            <p:ph type="title"/>
          </p:nvPr>
        </p:nvSpPr>
        <p:spPr>
          <a:xfrm>
            <a:off x="648929" y="629266"/>
            <a:ext cx="3667039" cy="16766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tr-TR" sz="4800"/>
              <a:t>Dodge Ball</a:t>
            </a:r>
            <a:endParaRPr sz="4800"/>
          </a:p>
        </p:txBody>
      </p:sp>
      <p:sp>
        <p:nvSpPr>
          <p:cNvPr id="276" name="Google Shape;276;p17"/>
          <p:cNvSpPr/>
          <p:nvPr/>
        </p:nvSpPr>
        <p:spPr>
          <a:xfrm rot="5400000">
            <a:off x="6032938" y="-6032938"/>
            <a:ext cx="126124" cy="12192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7" name="Google Shape;277;p17"/>
          <p:cNvSpPr txBox="1">
            <a:spLocks noGrp="1"/>
          </p:cNvSpPr>
          <p:nvPr>
            <p:ph type="body" idx="1"/>
          </p:nvPr>
        </p:nvSpPr>
        <p:spPr>
          <a:xfrm>
            <a:off x="648930" y="2438400"/>
            <a:ext cx="3667037" cy="3785419"/>
          </a:xfrm>
          <a:prstGeom prst="rect">
            <a:avLst/>
          </a:prstGeom>
          <a:noFill/>
          <a:ln>
            <a:noFill/>
          </a:ln>
        </p:spPr>
        <p:txBody>
          <a:bodyPr spcFirstLastPara="1" wrap="square" lIns="91425" tIns="45700" rIns="91425" bIns="45700" anchor="t" anchorCtr="0">
            <a:normAutofit/>
          </a:bodyPr>
          <a:lstStyle/>
          <a:p>
            <a:pPr marL="0" lvl="0" indent="-127000" algn="l" rtl="0">
              <a:lnSpc>
                <a:spcPct val="90000"/>
              </a:lnSpc>
              <a:spcBef>
                <a:spcPts val="0"/>
              </a:spcBef>
              <a:spcAft>
                <a:spcPts val="0"/>
              </a:spcAft>
              <a:buClr>
                <a:schemeClr val="dk1"/>
              </a:buClr>
              <a:buSzPts val="2000"/>
              <a:buChar char="•"/>
            </a:pPr>
            <a:r>
              <a:rPr lang="tr-TR" sz="2000"/>
              <a:t>Dodgeball is a sport played by throwing soft balls , or hard rubber balls, at people in a square court. The goal is to be the last one to be hit with the ball. Players may only throw balls at people who are not on their own team. If a player is hit by the ball, he or she should go to the outside of the court to the other team. From the outside, players throw the ball at players still on the inside.</a:t>
            </a:r>
            <a:endParaRPr sz="2000"/>
          </a:p>
          <a:p>
            <a:pPr marL="228600" lvl="0" indent="-114300" algn="l" rtl="0">
              <a:lnSpc>
                <a:spcPct val="90000"/>
              </a:lnSpc>
              <a:spcBef>
                <a:spcPts val="1000"/>
              </a:spcBef>
              <a:spcAft>
                <a:spcPts val="0"/>
              </a:spcAft>
              <a:buClr>
                <a:schemeClr val="dk1"/>
              </a:buClr>
              <a:buSzPts val="1800"/>
              <a:buNone/>
            </a:pPr>
            <a:endParaRPr sz="1800"/>
          </a:p>
          <a:p>
            <a:pPr marL="228600" lvl="0" indent="-114300" algn="l" rtl="0">
              <a:lnSpc>
                <a:spcPct val="90000"/>
              </a:lnSpc>
              <a:spcBef>
                <a:spcPts val="1000"/>
              </a:spcBef>
              <a:spcAft>
                <a:spcPts val="0"/>
              </a:spcAft>
              <a:buClr>
                <a:schemeClr val="dk1"/>
              </a:buClr>
              <a:buSzPts val="1800"/>
              <a:buNone/>
            </a:pPr>
            <a:endParaRPr sz="1800"/>
          </a:p>
          <a:p>
            <a:pPr marL="228600" lvl="0" indent="-114300" algn="l" rtl="0">
              <a:lnSpc>
                <a:spcPct val="90000"/>
              </a:lnSpc>
              <a:spcBef>
                <a:spcPts val="1000"/>
              </a:spcBef>
              <a:spcAft>
                <a:spcPts val="0"/>
              </a:spcAft>
              <a:buClr>
                <a:schemeClr val="dk1"/>
              </a:buClr>
              <a:buSzPts val="1800"/>
              <a:buNone/>
            </a:pPr>
            <a:endParaRPr sz="1800"/>
          </a:p>
        </p:txBody>
      </p:sp>
      <p:pic>
        <p:nvPicPr>
          <p:cNvPr id="278" name="Google Shape;278;p17" descr="açık hava, insanlar, grup, kare içeren bir resim&#10;&#10;Açıklama otomatik olarak oluşturuldu"/>
          <p:cNvPicPr preferRelativeResize="0"/>
          <p:nvPr/>
        </p:nvPicPr>
        <p:blipFill rotWithShape="1">
          <a:blip r:embed="rId3">
            <a:alphaModFix/>
          </a:blip>
          <a:srcRect l="7002" r="1" b="1"/>
          <a:stretch/>
        </p:blipFill>
        <p:spPr>
          <a:xfrm>
            <a:off x="4636008" y="640082"/>
            <a:ext cx="6916329" cy="557783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2"/>
        <p:cNvGrpSpPr/>
        <p:nvPr/>
      </p:nvGrpSpPr>
      <p:grpSpPr>
        <a:xfrm>
          <a:off x="0" y="0"/>
          <a:ext cx="0" cy="0"/>
          <a:chOff x="0" y="0"/>
          <a:chExt cx="0" cy="0"/>
        </a:xfrm>
      </p:grpSpPr>
      <p:sp>
        <p:nvSpPr>
          <p:cNvPr id="283" name="Google Shape;283;p1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4" name="Google Shape;284;p18" descr="çayır, açık hava, kişi, spor içeren bir resim&#10;&#10;Açıklama otomatik olarak oluşturuldu"/>
          <p:cNvPicPr preferRelativeResize="0"/>
          <p:nvPr/>
        </p:nvPicPr>
        <p:blipFill rotWithShape="1">
          <a:blip r:embed="rId3">
            <a:alphaModFix/>
          </a:blip>
          <a:srcRect t="5563" r="-2" b="27225"/>
          <a:stretch/>
        </p:blipFill>
        <p:spPr>
          <a:xfrm>
            <a:off x="4883025" y="10"/>
            <a:ext cx="7308975" cy="3364982"/>
          </a:xfrm>
          <a:custGeom>
            <a:avLst/>
            <a:gdLst/>
            <a:ahLst/>
            <a:cxnLst/>
            <a:rect l="l" t="t" r="r" b="b"/>
            <a:pathLst>
              <a:path w="7308975" h="3364992" extrusionOk="0">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id="285" name="Google Shape;285;p18" descr="spor, birkaç içeren bir resim&#10;&#10;Açıklama otomatik olarak oluşturuldu"/>
          <p:cNvPicPr preferRelativeResize="0"/>
          <p:nvPr/>
        </p:nvPicPr>
        <p:blipFill rotWithShape="1">
          <a:blip r:embed="rId4">
            <a:alphaModFix/>
          </a:blip>
          <a:srcRect t="10056" r="-2" b="20970"/>
          <a:stretch/>
        </p:blipFill>
        <p:spPr>
          <a:xfrm>
            <a:off x="4883025" y="3493008"/>
            <a:ext cx="7308975" cy="3364992"/>
          </a:xfrm>
          <a:custGeom>
            <a:avLst/>
            <a:gdLst/>
            <a:ahLst/>
            <a:cxnLst/>
            <a:rect l="l" t="t" r="r" b="b"/>
            <a:pathLst>
              <a:path w="7308975" h="3364992" extrusionOk="0">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286" name="Google Shape;286;p18"/>
          <p:cNvSpPr/>
          <p:nvPr/>
        </p:nvSpPr>
        <p:spPr>
          <a:xfrm>
            <a:off x="0" y="0"/>
            <a:ext cx="6096001" cy="6858000"/>
          </a:xfrm>
          <a:custGeom>
            <a:avLst/>
            <a:gdLst/>
            <a:ahLst/>
            <a:cxnLst/>
            <a:rect l="l" t="t" r="r" b="b"/>
            <a:pathLst>
              <a:path w="6096001" h="6858000" extrusionOk="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7" name="Google Shape;287;p18"/>
          <p:cNvSpPr/>
          <p:nvPr/>
        </p:nvSpPr>
        <p:spPr>
          <a:xfrm>
            <a:off x="1" y="0"/>
            <a:ext cx="6087332" cy="6858000"/>
          </a:xfrm>
          <a:custGeom>
            <a:avLst/>
            <a:gdLst/>
            <a:ahLst/>
            <a:cxnLst/>
            <a:rect l="l" t="t" r="r" b="b"/>
            <a:pathLst>
              <a:path w="6087332" h="6858000" extrusionOk="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8" name="Google Shape;288;p18"/>
          <p:cNvSpPr txBox="1">
            <a:spLocks noGrp="1"/>
          </p:cNvSpPr>
          <p:nvPr>
            <p:ph type="title"/>
          </p:nvPr>
        </p:nvSpPr>
        <p:spPr>
          <a:xfrm>
            <a:off x="448056" y="859536"/>
            <a:ext cx="4832802" cy="124358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tr-TR"/>
              <a:t>Sack Race </a:t>
            </a:r>
            <a:endParaRPr/>
          </a:p>
        </p:txBody>
      </p:sp>
      <p:sp>
        <p:nvSpPr>
          <p:cNvPr id="289" name="Google Shape;289;p18"/>
          <p:cNvSpPr/>
          <p:nvPr/>
        </p:nvSpPr>
        <p:spPr>
          <a:xfrm>
            <a:off x="0" y="1152144"/>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0" name="Google Shape;290;p18"/>
          <p:cNvSpPr/>
          <p:nvPr/>
        </p:nvSpPr>
        <p:spPr>
          <a:xfrm>
            <a:off x="449544" y="2194560"/>
            <a:ext cx="48920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91" name="Google Shape;291;p18"/>
          <p:cNvSpPr/>
          <p:nvPr/>
        </p:nvSpPr>
        <p:spPr>
          <a:xfrm>
            <a:off x="449544" y="2194560"/>
            <a:ext cx="4892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2" name="Google Shape;292;p18"/>
          <p:cNvSpPr txBox="1">
            <a:spLocks noGrp="1"/>
          </p:cNvSpPr>
          <p:nvPr>
            <p:ph type="body" idx="1"/>
          </p:nvPr>
        </p:nvSpPr>
        <p:spPr>
          <a:xfrm>
            <a:off x="448056" y="2512611"/>
            <a:ext cx="4832803" cy="366435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tr-TR" sz="2400"/>
              <a:t>Sack racing is a game played with a sack, there is a line in the sack racing which is set as a certain line, this line is the winner of the first game, if the players stay together, the camera records are checked and then the races are continued and the game continues like this.</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pic>
        <p:nvPicPr>
          <p:cNvPr id="96" name="Google Shape;96;p1" descr="metin, hava taşıtı, ulaşım, balon içeren bir resim&#10;&#10;Açıklama otomatik olarak oluşturuldu"/>
          <p:cNvPicPr preferRelativeResize="0"/>
          <p:nvPr/>
        </p:nvPicPr>
        <p:blipFill rotWithShape="1">
          <a:blip r:embed="rId3">
            <a:alphaModFix/>
          </a:blip>
          <a:srcRect t="20975" b="34024"/>
          <a:stretch/>
        </p:blipFill>
        <p:spPr>
          <a:xfrm>
            <a:off x="20" y="10"/>
            <a:ext cx="6095980" cy="3428990"/>
          </a:xfrm>
          <a:prstGeom prst="rect">
            <a:avLst/>
          </a:prstGeom>
          <a:noFill/>
          <a:ln>
            <a:noFill/>
          </a:ln>
        </p:spPr>
      </p:pic>
      <p:pic>
        <p:nvPicPr>
          <p:cNvPr id="97" name="Google Shape;97;p1" descr="metin, açık hava, ağaç, bina içeren bir resim&#10;&#10;Açıklama otomatik olarak oluşturuldu"/>
          <p:cNvPicPr preferRelativeResize="0"/>
          <p:nvPr/>
        </p:nvPicPr>
        <p:blipFill rotWithShape="1">
          <a:blip r:embed="rId4">
            <a:alphaModFix/>
          </a:blip>
          <a:srcRect/>
          <a:stretch/>
        </p:blipFill>
        <p:spPr>
          <a:xfrm>
            <a:off x="6096000" y="10"/>
            <a:ext cx="6096000" cy="3428990"/>
          </a:xfrm>
          <a:prstGeom prst="rect">
            <a:avLst/>
          </a:prstGeom>
          <a:noFill/>
          <a:ln>
            <a:noFill/>
          </a:ln>
        </p:spPr>
      </p:pic>
      <p:pic>
        <p:nvPicPr>
          <p:cNvPr id="98" name="Google Shape;98;p1" descr="gök, su, açık hava içeren bir resim&#10;&#10;Açıklama otomatik olarak oluşturuldu"/>
          <p:cNvPicPr preferRelativeResize="0"/>
          <p:nvPr/>
        </p:nvPicPr>
        <p:blipFill rotWithShape="1">
          <a:blip r:embed="rId5">
            <a:alphaModFix/>
          </a:blip>
          <a:srcRect t="8390" b="16609"/>
          <a:stretch/>
        </p:blipFill>
        <p:spPr>
          <a:xfrm>
            <a:off x="20" y="3429000"/>
            <a:ext cx="6095980" cy="3429000"/>
          </a:xfrm>
          <a:prstGeom prst="rect">
            <a:avLst/>
          </a:prstGeom>
          <a:noFill/>
          <a:ln>
            <a:noFill/>
          </a:ln>
        </p:spPr>
      </p:pic>
      <p:pic>
        <p:nvPicPr>
          <p:cNvPr id="99" name="Google Shape;99;p1" descr="bina, açık hava, gök, su içeren bir resim&#10;&#10;Açıklama otomatik olarak oluşturuldu"/>
          <p:cNvPicPr preferRelativeResize="0"/>
          <p:nvPr/>
        </p:nvPicPr>
        <p:blipFill rotWithShape="1">
          <a:blip r:embed="rId6">
            <a:alphaModFix/>
          </a:blip>
          <a:srcRect l="2003" r="4666" b="3"/>
          <a:stretch/>
        </p:blipFill>
        <p:spPr>
          <a:xfrm>
            <a:off x="6096000" y="3429000"/>
            <a:ext cx="6096000" cy="3429000"/>
          </a:xfrm>
          <a:prstGeom prst="rect">
            <a:avLst/>
          </a:prstGeom>
          <a:noFill/>
          <a:ln>
            <a:noFill/>
          </a:ln>
        </p:spPr>
      </p:pic>
      <p:sp>
        <p:nvSpPr>
          <p:cNvPr id="100" name="Google Shape;100;p1"/>
          <p:cNvSpPr/>
          <p:nvPr/>
        </p:nvSpPr>
        <p:spPr>
          <a:xfrm rot="2700000">
            <a:off x="4409915" y="1742916"/>
            <a:ext cx="3372170" cy="337216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1" name="Google Shape;101;p1"/>
          <p:cNvSpPr/>
          <p:nvPr/>
        </p:nvSpPr>
        <p:spPr>
          <a:xfrm rot="2700000">
            <a:off x="3971277" y="1304278"/>
            <a:ext cx="4249446" cy="4249444"/>
          </a:xfrm>
          <a:prstGeom prst="frame">
            <a:avLst>
              <a:gd name="adj1" fmla="val 1195"/>
            </a:avLst>
          </a:prstGeom>
          <a:solidFill>
            <a:srgbClr val="FFFFFF">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02" name="Google Shape;102;p1"/>
          <p:cNvSpPr txBox="1">
            <a:spLocks noGrp="1"/>
          </p:cNvSpPr>
          <p:nvPr>
            <p:ph type="subTitle" idx="1"/>
          </p:nvPr>
        </p:nvSpPr>
        <p:spPr>
          <a:xfrm>
            <a:off x="4745528" y="4201466"/>
            <a:ext cx="2700944" cy="65999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600"/>
              <a:buNone/>
            </a:pPr>
            <a:endParaRPr sz="1600">
              <a:solidFill>
                <a:srgbClr val="080808"/>
              </a:solidFill>
            </a:endParaRPr>
          </a:p>
        </p:txBody>
      </p:sp>
      <p:sp>
        <p:nvSpPr>
          <p:cNvPr id="103" name="Google Shape;103;p1"/>
          <p:cNvSpPr txBox="1">
            <a:spLocks noGrp="1"/>
          </p:cNvSpPr>
          <p:nvPr>
            <p:ph type="ctrTitle"/>
          </p:nvPr>
        </p:nvSpPr>
        <p:spPr>
          <a:xfrm>
            <a:off x="4286858" y="2445253"/>
            <a:ext cx="3618284" cy="232337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80808"/>
              </a:buClr>
              <a:buSzPts val="3200"/>
              <a:buFont typeface="Calibri"/>
              <a:buNone/>
            </a:pPr>
            <a:r>
              <a:rPr lang="tr-TR" sz="3200">
                <a:solidFill>
                  <a:srgbClr val="080808"/>
                </a:solidFill>
              </a:rPr>
              <a:t>OUTDOOR ACTIVITIES IN TURKIYE</a:t>
            </a:r>
            <a:endParaRPr sz="32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4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7" name="Google Shape;297;p1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8" name="Google Shape;298;p19"/>
          <p:cNvSpPr/>
          <p:nvPr/>
        </p:nvSpPr>
        <p:spPr>
          <a:xfrm>
            <a:off x="409573" y="633619"/>
            <a:ext cx="5457817" cy="5495925"/>
          </a:xfrm>
          <a:prstGeom prst="rect">
            <a:avLst/>
          </a:prstGeom>
          <a:solidFill>
            <a:schemeClr val="lt1"/>
          </a:solidFill>
          <a:ln w="9525" cap="flat" cmpd="sng">
            <a:solidFill>
              <a:srgbClr val="DEDEDE"/>
            </a:solidFill>
            <a:prstDash val="solid"/>
            <a:miter lim="800000"/>
            <a:headEnd type="none" w="sm" len="sm"/>
            <a:tailEnd type="none" w="sm" len="sm"/>
          </a:ln>
          <a:effectLst>
            <a:outerShdw blurRad="50800" dist="38100" dir="2700000" algn="tl" rotWithShape="0">
              <a:srgbClr val="D8D8D8">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99" name="Google Shape;299;p19"/>
          <p:cNvSpPr txBox="1">
            <a:spLocks noGrp="1"/>
          </p:cNvSpPr>
          <p:nvPr>
            <p:ph type="title"/>
          </p:nvPr>
        </p:nvSpPr>
        <p:spPr>
          <a:xfrm>
            <a:off x="866952" y="978408"/>
            <a:ext cx="4995241" cy="109204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tr-TR">
                <a:latin typeface="Calibri"/>
                <a:ea typeface="Calibri"/>
                <a:cs typeface="Calibri"/>
                <a:sym typeface="Calibri"/>
              </a:rPr>
              <a:t>Apple Eating Contest</a:t>
            </a:r>
            <a:endParaRPr/>
          </a:p>
        </p:txBody>
      </p:sp>
      <p:sp>
        <p:nvSpPr>
          <p:cNvPr id="300" name="Google Shape;300;p19"/>
          <p:cNvSpPr/>
          <p:nvPr/>
        </p:nvSpPr>
        <p:spPr>
          <a:xfrm>
            <a:off x="345565" y="1181536"/>
            <a:ext cx="128016"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1" name="Google Shape;301;p19"/>
          <p:cNvSpPr/>
          <p:nvPr/>
        </p:nvSpPr>
        <p:spPr>
          <a:xfrm>
            <a:off x="877456" y="2185416"/>
            <a:ext cx="4446484" cy="9144"/>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2" name="Google Shape;302;p19"/>
          <p:cNvSpPr txBox="1">
            <a:spLocks noGrp="1"/>
          </p:cNvSpPr>
          <p:nvPr>
            <p:ph type="body" idx="1"/>
          </p:nvPr>
        </p:nvSpPr>
        <p:spPr>
          <a:xfrm>
            <a:off x="841246" y="2368296"/>
            <a:ext cx="4607052" cy="3502152"/>
          </a:xfrm>
          <a:prstGeom prst="rect">
            <a:avLst/>
          </a:prstGeom>
          <a:noFill/>
          <a:ln>
            <a:noFill/>
          </a:ln>
        </p:spPr>
        <p:txBody>
          <a:bodyPr spcFirstLastPara="1" wrap="square" lIns="91425" tIns="45700" rIns="91425" bIns="45700" anchor="t" anchorCtr="0">
            <a:normAutofit/>
          </a:bodyPr>
          <a:lstStyle/>
          <a:p>
            <a:pPr marL="0" lvl="0" indent="-177800" algn="l" rtl="0">
              <a:lnSpc>
                <a:spcPct val="90000"/>
              </a:lnSpc>
              <a:spcBef>
                <a:spcPts val="0"/>
              </a:spcBef>
              <a:spcAft>
                <a:spcPts val="0"/>
              </a:spcAft>
              <a:buClr>
                <a:schemeClr val="dk1"/>
              </a:buClr>
              <a:buSzPts val="2800"/>
              <a:buChar char="•"/>
            </a:pPr>
            <a:r>
              <a:rPr lang="tr-TR">
                <a:latin typeface="Calibri"/>
                <a:ea typeface="Calibri"/>
                <a:cs typeface="Calibri"/>
                <a:sym typeface="Calibri"/>
              </a:rPr>
              <a:t>In this game, the contestants try to eat the apple hanging on the rope without using their hands. The contestant who eats the most apples when time runs out wins.</a:t>
            </a:r>
            <a:br>
              <a:rPr lang="tr-TR"/>
            </a:br>
            <a:endParaRPr sz="1800"/>
          </a:p>
          <a:p>
            <a:pPr marL="228600" lvl="0" indent="-114300" algn="l" rtl="0">
              <a:lnSpc>
                <a:spcPct val="90000"/>
              </a:lnSpc>
              <a:spcBef>
                <a:spcPts val="1000"/>
              </a:spcBef>
              <a:spcAft>
                <a:spcPts val="0"/>
              </a:spcAft>
              <a:buClr>
                <a:schemeClr val="dk1"/>
              </a:buClr>
              <a:buSzPts val="1800"/>
              <a:buNone/>
            </a:pPr>
            <a:endParaRPr sz="1800"/>
          </a:p>
        </p:txBody>
      </p:sp>
      <p:pic>
        <p:nvPicPr>
          <p:cNvPr id="303" name="Google Shape;303;p19" descr="kişi, açık hava, çocuk, genç içeren bir resim&#10;&#10;Açıklama otomatik olarak oluşturuldu"/>
          <p:cNvPicPr preferRelativeResize="0"/>
          <p:nvPr/>
        </p:nvPicPr>
        <p:blipFill rotWithShape="1">
          <a:blip r:embed="rId3">
            <a:alphaModFix/>
          </a:blip>
          <a:srcRect t="8617" r="2" b="9744"/>
          <a:stretch/>
        </p:blipFill>
        <p:spPr>
          <a:xfrm>
            <a:off x="6324599" y="10"/>
            <a:ext cx="5457817" cy="3337549"/>
          </a:xfrm>
          <a:prstGeom prst="rect">
            <a:avLst/>
          </a:prstGeom>
          <a:noFill/>
          <a:ln>
            <a:noFill/>
          </a:ln>
        </p:spPr>
      </p:pic>
      <p:pic>
        <p:nvPicPr>
          <p:cNvPr id="304" name="Google Shape;304;p19" descr="açık hava, kişi, ağaç, spor içeren bir resim&#10;&#10;Açıklama otomatik olarak oluşturuldu"/>
          <p:cNvPicPr preferRelativeResize="0"/>
          <p:nvPr/>
        </p:nvPicPr>
        <p:blipFill rotWithShape="1">
          <a:blip r:embed="rId4">
            <a:alphaModFix/>
          </a:blip>
          <a:srcRect t="5256" r="2" b="13103"/>
          <a:stretch/>
        </p:blipFill>
        <p:spPr>
          <a:xfrm>
            <a:off x="6324590" y="3520439"/>
            <a:ext cx="5457817" cy="333756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8"/>
        <p:cNvGrpSpPr/>
        <p:nvPr/>
      </p:nvGrpSpPr>
      <p:grpSpPr>
        <a:xfrm>
          <a:off x="0" y="0"/>
          <a:ext cx="0" cy="0"/>
          <a:chOff x="0" y="0"/>
          <a:chExt cx="0" cy="0"/>
        </a:xfrm>
      </p:grpSpPr>
      <p:sp>
        <p:nvSpPr>
          <p:cNvPr id="309" name="Google Shape;309;p2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0" name="Google Shape;310;p20" descr="kişi, grup, insanlar, kalabalık içeren bir resim&#10;&#10;Açıklama otomatik olarak oluşturuldu"/>
          <p:cNvPicPr preferRelativeResize="0">
            <a:picLocks noGrp="1"/>
          </p:cNvPicPr>
          <p:nvPr>
            <p:ph type="body" idx="1"/>
          </p:nvPr>
        </p:nvPicPr>
        <p:blipFill rotWithShape="1">
          <a:blip r:embed="rId3">
            <a:alphaModFix/>
          </a:blip>
          <a:srcRect l="9154" r="10913"/>
          <a:stretch/>
        </p:blipFill>
        <p:spPr>
          <a:xfrm>
            <a:off x="4883022" y="10"/>
            <a:ext cx="7308978" cy="6857990"/>
          </a:xfrm>
          <a:prstGeom prst="rect">
            <a:avLst/>
          </a:prstGeom>
          <a:noFill/>
          <a:ln>
            <a:noFill/>
          </a:ln>
        </p:spPr>
      </p:pic>
      <p:sp>
        <p:nvSpPr>
          <p:cNvPr id="311" name="Google Shape;311;p20"/>
          <p:cNvSpPr/>
          <p:nvPr/>
        </p:nvSpPr>
        <p:spPr>
          <a:xfrm>
            <a:off x="0" y="0"/>
            <a:ext cx="6096001" cy="6858000"/>
          </a:xfrm>
          <a:custGeom>
            <a:avLst/>
            <a:gdLst/>
            <a:ahLst/>
            <a:cxnLst/>
            <a:rect l="l" t="t" r="r" b="b"/>
            <a:pathLst>
              <a:path w="6096001" h="6858000" extrusionOk="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2" name="Google Shape;312;p20"/>
          <p:cNvSpPr/>
          <p:nvPr/>
        </p:nvSpPr>
        <p:spPr>
          <a:xfrm>
            <a:off x="0" y="0"/>
            <a:ext cx="6086857" cy="6858000"/>
          </a:xfrm>
          <a:custGeom>
            <a:avLst/>
            <a:gdLst/>
            <a:ahLst/>
            <a:cxnLst/>
            <a:rect l="l" t="t" r="r" b="b"/>
            <a:pathLst>
              <a:path w="6086857" h="6858000" extrusionOk="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3" name="Google Shape;313;p20"/>
          <p:cNvSpPr txBox="1">
            <a:spLocks noGrp="1"/>
          </p:cNvSpPr>
          <p:nvPr>
            <p:ph type="title"/>
          </p:nvPr>
        </p:nvSpPr>
        <p:spPr>
          <a:xfrm>
            <a:off x="374904" y="856488"/>
            <a:ext cx="4992624" cy="124358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Calibri"/>
              <a:buNone/>
            </a:pPr>
            <a:r>
              <a:rPr lang="tr-TR" sz="3400"/>
              <a:t>Yoghurt Eating Contest</a:t>
            </a:r>
            <a:endParaRPr/>
          </a:p>
        </p:txBody>
      </p:sp>
      <p:sp>
        <p:nvSpPr>
          <p:cNvPr id="314" name="Google Shape;314;p20"/>
          <p:cNvSpPr/>
          <p:nvPr/>
        </p:nvSpPr>
        <p:spPr>
          <a:xfrm>
            <a:off x="0" y="1124325"/>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5" name="Google Shape;315;p20"/>
          <p:cNvSpPr/>
          <p:nvPr/>
        </p:nvSpPr>
        <p:spPr>
          <a:xfrm>
            <a:off x="437769" y="2195336"/>
            <a:ext cx="498348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6" name="Google Shape;316;p20"/>
          <p:cNvSpPr txBox="1"/>
          <p:nvPr/>
        </p:nvSpPr>
        <p:spPr>
          <a:xfrm>
            <a:off x="374904" y="2522949"/>
            <a:ext cx="5065776" cy="34023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400"/>
              <a:buFont typeface="Arial"/>
              <a:buChar char="•"/>
            </a:pPr>
            <a:r>
              <a:rPr lang="tr-TR" sz="2400">
                <a:solidFill>
                  <a:schemeClr val="dk1"/>
                </a:solidFill>
                <a:latin typeface="Calibri"/>
                <a:ea typeface="Calibri"/>
                <a:cs typeface="Calibri"/>
                <a:sym typeface="Calibri"/>
              </a:rPr>
              <a:t>Yoghurt Eating Contest: Students who will participate in the race bring a plate of yoghurt each. And they kneel before the audience. A coin is placed in the yogurt field. With the start signal, the contestants try to find the money in the yogurt on the ground with their mouths without touching their hands.</a:t>
            </a:r>
            <a:endParaRPr sz="24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0"/>
        <p:cNvGrpSpPr/>
        <p:nvPr/>
      </p:nvGrpSpPr>
      <p:grpSpPr>
        <a:xfrm>
          <a:off x="0" y="0"/>
          <a:ext cx="0" cy="0"/>
          <a:chOff x="0" y="0"/>
          <a:chExt cx="0" cy="0"/>
        </a:xfrm>
      </p:grpSpPr>
      <p:sp>
        <p:nvSpPr>
          <p:cNvPr id="321" name="Google Shape;321;p2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2" name="Google Shape;322;p21" descr="çayır, kişi, açık hava, alan içeren bir resim&#10;&#10;Açıklama otomatik olarak oluşturuldu"/>
          <p:cNvPicPr preferRelativeResize="0"/>
          <p:nvPr/>
        </p:nvPicPr>
        <p:blipFill rotWithShape="1">
          <a:blip r:embed="rId3">
            <a:alphaModFix/>
          </a:blip>
          <a:srcRect r="-2" b="11884"/>
          <a:stretch/>
        </p:blipFill>
        <p:spPr>
          <a:xfrm>
            <a:off x="4883025" y="10"/>
            <a:ext cx="7308975" cy="3364982"/>
          </a:xfrm>
          <a:custGeom>
            <a:avLst/>
            <a:gdLst/>
            <a:ahLst/>
            <a:cxnLst/>
            <a:rect l="l" t="t" r="r" b="b"/>
            <a:pathLst>
              <a:path w="7308975" h="3364992" extrusionOk="0">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id="323" name="Google Shape;323;p21" descr="açık hava, çayır, ağaç, gök içeren bir resim&#10;&#10;Açıklama otomatik olarak oluşturuldu"/>
          <p:cNvPicPr preferRelativeResize="0"/>
          <p:nvPr/>
        </p:nvPicPr>
        <p:blipFill rotWithShape="1">
          <a:blip r:embed="rId4">
            <a:alphaModFix/>
          </a:blip>
          <a:srcRect t="8929" r="-1" b="29684"/>
          <a:stretch/>
        </p:blipFill>
        <p:spPr>
          <a:xfrm>
            <a:off x="4883025" y="3493008"/>
            <a:ext cx="7308975" cy="3364992"/>
          </a:xfrm>
          <a:custGeom>
            <a:avLst/>
            <a:gdLst/>
            <a:ahLst/>
            <a:cxnLst/>
            <a:rect l="l" t="t" r="r" b="b"/>
            <a:pathLst>
              <a:path w="7308975" h="3364992" extrusionOk="0">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324" name="Google Shape;324;p21"/>
          <p:cNvSpPr/>
          <p:nvPr/>
        </p:nvSpPr>
        <p:spPr>
          <a:xfrm>
            <a:off x="0" y="0"/>
            <a:ext cx="6096001" cy="6858000"/>
          </a:xfrm>
          <a:custGeom>
            <a:avLst/>
            <a:gdLst/>
            <a:ahLst/>
            <a:cxnLst/>
            <a:rect l="l" t="t" r="r" b="b"/>
            <a:pathLst>
              <a:path w="6096001" h="6858000" extrusionOk="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5" name="Google Shape;325;p21"/>
          <p:cNvSpPr/>
          <p:nvPr/>
        </p:nvSpPr>
        <p:spPr>
          <a:xfrm>
            <a:off x="1" y="0"/>
            <a:ext cx="6087332" cy="6858000"/>
          </a:xfrm>
          <a:custGeom>
            <a:avLst/>
            <a:gdLst/>
            <a:ahLst/>
            <a:cxnLst/>
            <a:rect l="l" t="t" r="r" b="b"/>
            <a:pathLst>
              <a:path w="6087332" h="6858000" extrusionOk="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6" name="Google Shape;326;p21"/>
          <p:cNvSpPr txBox="1">
            <a:spLocks noGrp="1"/>
          </p:cNvSpPr>
          <p:nvPr>
            <p:ph type="title"/>
          </p:nvPr>
        </p:nvSpPr>
        <p:spPr>
          <a:xfrm>
            <a:off x="448056" y="859536"/>
            <a:ext cx="4832802" cy="124358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Calibri"/>
              <a:buNone/>
            </a:pPr>
            <a:r>
              <a:rPr lang="tr-TR" sz="3400"/>
              <a:t>Tug of War</a:t>
            </a:r>
            <a:endParaRPr sz="3400"/>
          </a:p>
        </p:txBody>
      </p:sp>
      <p:sp>
        <p:nvSpPr>
          <p:cNvPr id="327" name="Google Shape;327;p21"/>
          <p:cNvSpPr/>
          <p:nvPr/>
        </p:nvSpPr>
        <p:spPr>
          <a:xfrm>
            <a:off x="0" y="1152144"/>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8" name="Google Shape;328;p21"/>
          <p:cNvSpPr/>
          <p:nvPr/>
        </p:nvSpPr>
        <p:spPr>
          <a:xfrm>
            <a:off x="449544" y="2194560"/>
            <a:ext cx="48920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9" name="Google Shape;329;p21"/>
          <p:cNvSpPr/>
          <p:nvPr/>
        </p:nvSpPr>
        <p:spPr>
          <a:xfrm>
            <a:off x="449544" y="2194560"/>
            <a:ext cx="4892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0" name="Google Shape;330;p21"/>
          <p:cNvSpPr txBox="1">
            <a:spLocks noGrp="1"/>
          </p:cNvSpPr>
          <p:nvPr>
            <p:ph type="body" idx="1"/>
          </p:nvPr>
        </p:nvSpPr>
        <p:spPr>
          <a:xfrm>
            <a:off x="448056" y="2095668"/>
            <a:ext cx="4832803" cy="408129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tr-TR" sz="2400"/>
              <a:t>The team that can pull the opponent 4 meters and cross the middle line wins. All matches consist of three draws, the team that defeats the opponent in two of the three games wins. In some forms of the game, a total of three ribbons or handkerchiefs are tied or lines are drawn in the middle of the rope and two meters away from this point.</a:t>
            </a:r>
            <a:endParaRPr sz="24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4"/>
        <p:cNvGrpSpPr/>
        <p:nvPr/>
      </p:nvGrpSpPr>
      <p:grpSpPr>
        <a:xfrm>
          <a:off x="0" y="0"/>
          <a:ext cx="0" cy="0"/>
          <a:chOff x="0" y="0"/>
          <a:chExt cx="0" cy="0"/>
        </a:xfrm>
      </p:grpSpPr>
      <p:sp>
        <p:nvSpPr>
          <p:cNvPr id="335" name="Google Shape;335;p2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6" name="Google Shape;336;p22"/>
          <p:cNvSpPr/>
          <p:nvPr/>
        </p:nvSpPr>
        <p:spPr>
          <a:xfrm>
            <a:off x="0" y="0"/>
            <a:ext cx="12188952"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7" name="Google Shape;337;p22" descr="gök, açık hava, kişi, yol içeren bir resim&#10;&#10;Açıklama otomatik olarak oluşturuldu"/>
          <p:cNvPicPr preferRelativeResize="0"/>
          <p:nvPr/>
        </p:nvPicPr>
        <p:blipFill rotWithShape="1">
          <a:blip r:embed="rId3">
            <a:alphaModFix amt="40000"/>
          </a:blip>
          <a:srcRect r="17751" b="-1"/>
          <a:stretch/>
        </p:blipFill>
        <p:spPr>
          <a:xfrm>
            <a:off x="20" y="10"/>
            <a:ext cx="8450297" cy="6857990"/>
          </a:xfrm>
          <a:prstGeom prst="rect">
            <a:avLst/>
          </a:prstGeom>
          <a:noFill/>
          <a:ln>
            <a:noFill/>
          </a:ln>
        </p:spPr>
      </p:pic>
      <p:sp>
        <p:nvSpPr>
          <p:cNvPr id="338" name="Google Shape;338;p22"/>
          <p:cNvSpPr txBox="1">
            <a:spLocks noGrp="1"/>
          </p:cNvSpPr>
          <p:nvPr>
            <p:ph type="title"/>
          </p:nvPr>
        </p:nvSpPr>
        <p:spPr>
          <a:xfrm>
            <a:off x="838201" y="365125"/>
            <a:ext cx="5251316" cy="16276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tr-TR">
                <a:solidFill>
                  <a:srgbClr val="FFFFFF"/>
                </a:solidFill>
              </a:rPr>
              <a:t>Street Tournaments</a:t>
            </a:r>
            <a:endParaRPr/>
          </a:p>
        </p:txBody>
      </p:sp>
      <p:sp>
        <p:nvSpPr>
          <p:cNvPr id="339" name="Google Shape;339;p22"/>
          <p:cNvSpPr txBox="1">
            <a:spLocks noGrp="1"/>
          </p:cNvSpPr>
          <p:nvPr>
            <p:ph type="body" idx="1"/>
          </p:nvPr>
        </p:nvSpPr>
        <p:spPr>
          <a:xfrm>
            <a:off x="838200" y="2219785"/>
            <a:ext cx="4619621" cy="395717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000"/>
              <a:buChar char="•"/>
            </a:pPr>
            <a:r>
              <a:rPr lang="tr-TR" sz="2000">
                <a:solidFill>
                  <a:schemeClr val="lt1"/>
                </a:solidFill>
              </a:rPr>
              <a:t>Every year there are street tournaments for young people.Young people form their own teams and compete.Street sports are held in public places. The winning teams are awarded by the municipality. </a:t>
            </a:r>
            <a:endParaRPr sz="2000">
              <a:solidFill>
                <a:schemeClr val="lt1"/>
              </a:solidFill>
            </a:endParaRPr>
          </a:p>
        </p:txBody>
      </p:sp>
      <p:pic>
        <p:nvPicPr>
          <p:cNvPr id="340" name="Google Shape;340;p22" descr="gök, kişi, atletik oyun, açık hava içeren bir resim&#10;&#10;Açıklama otomatik olarak oluşturuldu"/>
          <p:cNvPicPr preferRelativeResize="0"/>
          <p:nvPr/>
        </p:nvPicPr>
        <p:blipFill rotWithShape="1">
          <a:blip r:embed="rId4">
            <a:alphaModFix/>
          </a:blip>
          <a:srcRect t="17120" r="2" b="6110"/>
          <a:stretch/>
        </p:blipFill>
        <p:spPr>
          <a:xfrm>
            <a:off x="6225997"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p2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6" name="Google Shape;346;p23" descr="kişi, grup, insanlar, birkaç içeren bir resim&#10;&#10;Açıklama otomatik olarak oluşturuldu"/>
          <p:cNvPicPr preferRelativeResize="0"/>
          <p:nvPr/>
        </p:nvPicPr>
        <p:blipFill rotWithShape="1">
          <a:blip r:embed="rId3">
            <a:alphaModFix/>
          </a:blip>
          <a:srcRect l="31066" r="6749" b="-2"/>
          <a:stretch/>
        </p:blipFill>
        <p:spPr>
          <a:xfrm>
            <a:off x="8529321" y="10"/>
            <a:ext cx="3662680" cy="3401558"/>
          </a:xfrm>
          <a:custGeom>
            <a:avLst/>
            <a:gdLst/>
            <a:ahLst/>
            <a:cxnLst/>
            <a:rect l="l" t="t" r="r" b="b"/>
            <a:pathLst>
              <a:path w="3662680" h="3401568" extrusionOk="0">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ln>
            <a:noFill/>
          </a:ln>
        </p:spPr>
      </p:pic>
      <p:pic>
        <p:nvPicPr>
          <p:cNvPr id="347" name="Google Shape;347;p23" descr="bina, açık hava, kişi, insanlar içeren bir resim&#10;&#10;Açıklama otomatik olarak oluşturuldu"/>
          <p:cNvPicPr preferRelativeResize="0"/>
          <p:nvPr/>
        </p:nvPicPr>
        <p:blipFill rotWithShape="1">
          <a:blip r:embed="rId4">
            <a:alphaModFix/>
          </a:blip>
          <a:srcRect l="5357" r="3847" b="4"/>
          <a:stretch/>
        </p:blipFill>
        <p:spPr>
          <a:xfrm>
            <a:off x="5115314" y="10"/>
            <a:ext cx="4118110" cy="3401558"/>
          </a:xfrm>
          <a:custGeom>
            <a:avLst/>
            <a:gdLst/>
            <a:ahLst/>
            <a:cxnLst/>
            <a:rect l="l" t="t" r="r" b="b"/>
            <a:pathLst>
              <a:path w="4118110" h="3401568" extrusionOk="0">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ln>
            <a:noFill/>
          </a:ln>
        </p:spPr>
      </p:pic>
      <p:pic>
        <p:nvPicPr>
          <p:cNvPr id="348" name="Google Shape;348;p23" descr="açık hava, kişi, gök, geniş içeren bir resim&#10;&#10;Açıklama otomatik olarak oluşturuldu"/>
          <p:cNvPicPr preferRelativeResize="0"/>
          <p:nvPr/>
        </p:nvPicPr>
        <p:blipFill rotWithShape="1">
          <a:blip r:embed="rId5">
            <a:alphaModFix/>
          </a:blip>
          <a:srcRect t="13447" r="-1" b="13450"/>
          <a:stretch/>
        </p:blipFill>
        <p:spPr>
          <a:xfrm>
            <a:off x="5168353" y="3456432"/>
            <a:ext cx="7023646" cy="3401568"/>
          </a:xfrm>
          <a:custGeom>
            <a:avLst/>
            <a:gdLst/>
            <a:ahLst/>
            <a:cxnLst/>
            <a:rect l="l" t="t" r="r" b="b"/>
            <a:pathLst>
              <a:path w="7023646" h="3401568" extrusionOk="0">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ln>
            <a:noFill/>
          </a:ln>
        </p:spPr>
      </p:pic>
      <p:sp>
        <p:nvSpPr>
          <p:cNvPr id="349" name="Google Shape;349;p23"/>
          <p:cNvSpPr/>
          <p:nvPr/>
        </p:nvSpPr>
        <p:spPr>
          <a:xfrm>
            <a:off x="0" y="0"/>
            <a:ext cx="5932965" cy="6858000"/>
          </a:xfrm>
          <a:custGeom>
            <a:avLst/>
            <a:gdLst/>
            <a:ahLst/>
            <a:cxnLst/>
            <a:rect l="l" t="t" r="r" b="b"/>
            <a:pathLst>
              <a:path w="5932965" h="6858000" extrusionOk="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0" name="Google Shape;350;p23"/>
          <p:cNvSpPr/>
          <p:nvPr/>
        </p:nvSpPr>
        <p:spPr>
          <a:xfrm>
            <a:off x="0" y="0"/>
            <a:ext cx="5922333" cy="6858000"/>
          </a:xfrm>
          <a:custGeom>
            <a:avLst/>
            <a:gdLst/>
            <a:ahLst/>
            <a:cxnLst/>
            <a:rect l="l" t="t" r="r" b="b"/>
            <a:pathLst>
              <a:path w="5922333" h="6858000" extrusionOk="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1" name="Google Shape;351;p23"/>
          <p:cNvSpPr txBox="1">
            <a:spLocks noGrp="1"/>
          </p:cNvSpPr>
          <p:nvPr>
            <p:ph type="title"/>
          </p:nvPr>
        </p:nvSpPr>
        <p:spPr>
          <a:xfrm>
            <a:off x="448056" y="685800"/>
            <a:ext cx="492233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Calibri"/>
              <a:buNone/>
            </a:pPr>
            <a:r>
              <a:rPr lang="tr-TR" sz="3400"/>
              <a:t>Festivals</a:t>
            </a:r>
            <a:endParaRPr sz="3400"/>
          </a:p>
        </p:txBody>
      </p:sp>
      <p:sp>
        <p:nvSpPr>
          <p:cNvPr id="352" name="Google Shape;352;p23"/>
          <p:cNvSpPr/>
          <p:nvPr/>
        </p:nvSpPr>
        <p:spPr>
          <a:xfrm>
            <a:off x="0" y="1016867"/>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3" name="Google Shape;353;p23"/>
          <p:cNvSpPr/>
          <p:nvPr/>
        </p:nvSpPr>
        <p:spPr>
          <a:xfrm>
            <a:off x="438911" y="2089941"/>
            <a:ext cx="4970439"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4" name="Google Shape;354;p23"/>
          <p:cNvSpPr txBox="1">
            <a:spLocks noGrp="1"/>
          </p:cNvSpPr>
          <p:nvPr>
            <p:ph type="body" idx="1"/>
          </p:nvPr>
        </p:nvSpPr>
        <p:spPr>
          <a:xfrm>
            <a:off x="448056" y="2514600"/>
            <a:ext cx="4922338" cy="3666744"/>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ts val="2400"/>
              <a:buChar char="•"/>
            </a:pPr>
            <a:r>
              <a:rPr lang="tr-TR" sz="2400"/>
              <a:t>Every year thousands of festivals are organized in Türkiye.People have fun in organizations that include many different activities such as music, film, food and theater. </a:t>
            </a:r>
            <a:endParaRPr/>
          </a:p>
          <a:p>
            <a:pPr marL="228600" lvl="0" indent="-228600" algn="l" rtl="0">
              <a:lnSpc>
                <a:spcPct val="90000"/>
              </a:lnSpc>
              <a:spcBef>
                <a:spcPts val="1000"/>
              </a:spcBef>
              <a:spcAft>
                <a:spcPts val="0"/>
              </a:spcAft>
              <a:buClr>
                <a:schemeClr val="dk1"/>
              </a:buClr>
              <a:buSzPts val="2400"/>
              <a:buChar char="•"/>
            </a:pPr>
            <a:r>
              <a:rPr lang="tr-TR" sz="2400"/>
              <a:t>These festivals can be organized not only for entertainment, but also for the continuation of traditions, the globalization of cultures and the commemoration of a particular person or event.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358"/>
        <p:cNvGrpSpPr/>
        <p:nvPr/>
      </p:nvGrpSpPr>
      <p:grpSpPr>
        <a:xfrm>
          <a:off x="0" y="0"/>
          <a:ext cx="0" cy="0"/>
          <a:chOff x="0" y="0"/>
          <a:chExt cx="0" cy="0"/>
        </a:xfrm>
      </p:grpSpPr>
      <p:sp>
        <p:nvSpPr>
          <p:cNvPr id="359" name="Google Shape;359;p24"/>
          <p:cNvSpPr txBox="1">
            <a:spLocks noGrp="1"/>
          </p:cNvSpPr>
          <p:nvPr>
            <p:ph type="title"/>
          </p:nvPr>
        </p:nvSpPr>
        <p:spPr>
          <a:xfrm>
            <a:off x="804673" y="1445494"/>
            <a:ext cx="3616856" cy="43765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Calibri"/>
              <a:buNone/>
            </a:pPr>
            <a:endParaRPr sz="4800"/>
          </a:p>
        </p:txBody>
      </p:sp>
      <p:sp>
        <p:nvSpPr>
          <p:cNvPr id="360" name="Google Shape;360;p24"/>
          <p:cNvSpPr/>
          <p:nvPr/>
        </p:nvSpPr>
        <p:spPr>
          <a:xfrm>
            <a:off x="4907636" y="0"/>
            <a:ext cx="7281316" cy="6858000"/>
          </a:xfrm>
          <a:custGeom>
            <a:avLst/>
            <a:gdLst/>
            <a:ahLst/>
            <a:cxnLst/>
            <a:rect l="l" t="t" r="r" b="b"/>
            <a:pathLst>
              <a:path w="7281316" h="6858000" extrusionOk="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1" name="Google Shape;361;p24"/>
          <p:cNvSpPr/>
          <p:nvPr/>
        </p:nvSpPr>
        <p:spPr>
          <a:xfrm>
            <a:off x="5189558" y="0"/>
            <a:ext cx="6999394" cy="6858000"/>
          </a:xfrm>
          <a:custGeom>
            <a:avLst/>
            <a:gdLst/>
            <a:ahLst/>
            <a:cxnLst/>
            <a:rect l="l" t="t" r="r" b="b"/>
            <a:pathLst>
              <a:path w="6999394" h="6858000" extrusionOk="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2" name="Google Shape;362;p24"/>
          <p:cNvSpPr txBox="1">
            <a:spLocks noGrp="1"/>
          </p:cNvSpPr>
          <p:nvPr>
            <p:ph type="body" idx="1"/>
          </p:nvPr>
        </p:nvSpPr>
        <p:spPr>
          <a:xfrm>
            <a:off x="6096000" y="1399032"/>
            <a:ext cx="5501834" cy="447141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None/>
            </a:pPr>
            <a:r>
              <a:rPr lang="tr-TR" sz="3600">
                <a:solidFill>
                  <a:schemeClr val="dk1"/>
                </a:solidFill>
              </a:rPr>
              <a:t>Prepared</a:t>
            </a:r>
            <a:endParaRPr/>
          </a:p>
          <a:p>
            <a:pPr marL="0" lvl="0" indent="0" algn="l" rtl="0">
              <a:lnSpc>
                <a:spcPct val="90000"/>
              </a:lnSpc>
              <a:spcBef>
                <a:spcPts val="1000"/>
              </a:spcBef>
              <a:spcAft>
                <a:spcPts val="0"/>
              </a:spcAft>
              <a:buClr>
                <a:schemeClr val="dk1"/>
              </a:buClr>
              <a:buSzPts val="3600"/>
              <a:buNone/>
            </a:pPr>
            <a:r>
              <a:rPr lang="tr-TR" sz="3600">
                <a:solidFill>
                  <a:schemeClr val="dk1"/>
                </a:solidFill>
              </a:rPr>
              <a:t>Sıla Sueda GÖÇERİ</a:t>
            </a:r>
            <a:endParaRPr/>
          </a:p>
          <a:p>
            <a:pPr marL="0" lvl="0" indent="0" algn="l" rtl="0">
              <a:lnSpc>
                <a:spcPct val="90000"/>
              </a:lnSpc>
              <a:spcBef>
                <a:spcPts val="1000"/>
              </a:spcBef>
              <a:spcAft>
                <a:spcPts val="0"/>
              </a:spcAft>
              <a:buClr>
                <a:schemeClr val="dk1"/>
              </a:buClr>
              <a:buSzPts val="3600"/>
              <a:buNone/>
            </a:pPr>
            <a:r>
              <a:rPr lang="tr-TR" sz="3600">
                <a:solidFill>
                  <a:schemeClr val="dk1"/>
                </a:solidFill>
              </a:rPr>
              <a:t>Thanks for listening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
        <p:nvSpPr>
          <p:cNvPr id="108" name="Google Shape;108;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9" name="Google Shape;109;p2"/>
          <p:cNvSpPr txBox="1">
            <a:spLocks noGrp="1"/>
          </p:cNvSpPr>
          <p:nvPr>
            <p:ph type="title"/>
          </p:nvPr>
        </p:nvSpPr>
        <p:spPr>
          <a:xfrm>
            <a:off x="643467" y="321734"/>
            <a:ext cx="10905066" cy="1135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endParaRPr sz="3600">
              <a:solidFill>
                <a:schemeClr val="dk1"/>
              </a:solidFill>
              <a:latin typeface="Calibri"/>
              <a:ea typeface="Calibri"/>
              <a:cs typeface="Calibri"/>
              <a:sym typeface="Calibri"/>
            </a:endParaRPr>
          </a:p>
        </p:txBody>
      </p:sp>
      <p:sp>
        <p:nvSpPr>
          <p:cNvPr id="110" name="Google Shape;110;p2"/>
          <p:cNvSpPr txBox="1"/>
          <p:nvPr/>
        </p:nvSpPr>
        <p:spPr>
          <a:xfrm>
            <a:off x="197773" y="1064114"/>
            <a:ext cx="4267175" cy="515598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tr-TR" sz="2800" b="0" i="0" u="none" strike="noStrike" cap="none">
                <a:solidFill>
                  <a:schemeClr val="dk1"/>
                </a:solidFill>
                <a:latin typeface="Calibri"/>
                <a:ea typeface="Calibri"/>
                <a:cs typeface="Calibri"/>
                <a:sym typeface="Calibri"/>
              </a:rPr>
              <a:t>There are many outdoor activities in Türkiye. The unique natural riches of each region and the location of Türkiye provide a great advantage to our country in this regard. </a:t>
            </a:r>
            <a:endParaRPr sz="1800" b="0" i="0" u="none" strike="noStrike" cap="none">
              <a:solidFill>
                <a:schemeClr val="dk1"/>
              </a:solidFill>
              <a:latin typeface="Calibri"/>
              <a:ea typeface="Calibri"/>
              <a:cs typeface="Calibri"/>
              <a:sym typeface="Calibri"/>
            </a:endParaRPr>
          </a:p>
        </p:txBody>
      </p:sp>
      <p:grpSp>
        <p:nvGrpSpPr>
          <p:cNvPr id="111" name="Google Shape;111;p2"/>
          <p:cNvGrpSpPr/>
          <p:nvPr/>
        </p:nvGrpSpPr>
        <p:grpSpPr>
          <a:xfrm>
            <a:off x="0" y="4601497"/>
            <a:ext cx="1014060" cy="2017580"/>
            <a:chOff x="0" y="4601497"/>
            <a:chExt cx="1014060" cy="2017580"/>
          </a:xfrm>
        </p:grpSpPr>
        <p:sp>
          <p:nvSpPr>
            <p:cNvPr id="112" name="Google Shape;112;p2"/>
            <p:cNvSpPr/>
            <p:nvPr/>
          </p:nvSpPr>
          <p:spPr>
            <a:xfrm rot="5400000">
              <a:off x="-501760" y="5103257"/>
              <a:ext cx="2017580" cy="1014060"/>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p2"/>
            <p:cNvSpPr/>
            <p:nvPr/>
          </p:nvSpPr>
          <p:spPr>
            <a:xfrm rot="2700000">
              <a:off x="427916" y="5728708"/>
              <a:ext cx="485578" cy="48557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14" name="Google Shape;114;p2"/>
          <p:cNvPicPr preferRelativeResize="0">
            <a:picLocks noGrp="1"/>
          </p:cNvPicPr>
          <p:nvPr>
            <p:ph type="body" idx="1"/>
          </p:nvPr>
        </p:nvPicPr>
        <p:blipFill rotWithShape="1">
          <a:blip r:embed="rId3">
            <a:alphaModFix/>
          </a:blip>
          <a:srcRect b="41"/>
          <a:stretch/>
        </p:blipFill>
        <p:spPr>
          <a:xfrm>
            <a:off x="4375170" y="2254040"/>
            <a:ext cx="7719702" cy="3304754"/>
          </a:xfrm>
          <a:prstGeom prst="rect">
            <a:avLst/>
          </a:prstGeom>
          <a:noFill/>
          <a:ln>
            <a:noFill/>
          </a:ln>
        </p:spPr>
      </p:pic>
      <p:grpSp>
        <p:nvGrpSpPr>
          <p:cNvPr id="115" name="Google Shape;115;p2"/>
          <p:cNvGrpSpPr/>
          <p:nvPr/>
        </p:nvGrpSpPr>
        <p:grpSpPr>
          <a:xfrm>
            <a:off x="11219290" y="1"/>
            <a:ext cx="972709" cy="1935307"/>
            <a:chOff x="10918968" y="713127"/>
            <a:chExt cx="1273032" cy="2532832"/>
          </a:xfrm>
        </p:grpSpPr>
        <p:sp>
          <p:nvSpPr>
            <p:cNvPr id="116" name="Google Shape;116;p2"/>
            <p:cNvSpPr/>
            <p:nvPr/>
          </p:nvSpPr>
          <p:spPr>
            <a:xfrm rot="2700000">
              <a:off x="11052629" y="2120024"/>
              <a:ext cx="645368" cy="645368"/>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7" name="Google Shape;117;p2"/>
            <p:cNvSpPr/>
            <p:nvPr/>
          </p:nvSpPr>
          <p:spPr>
            <a:xfrm rot="-5400000">
              <a:off x="10289068" y="1343027"/>
              <a:ext cx="2532832" cy="1273032"/>
            </a:xfrm>
            <a:prstGeom prst="triangle">
              <a:avLst>
                <a:gd name="adj" fmla="val 50000"/>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sp>
        <p:nvSpPr>
          <p:cNvPr id="122" name="Google Shape;122;p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3"/>
          <p:cNvSpPr txBox="1">
            <a:spLocks noGrp="1"/>
          </p:cNvSpPr>
          <p:nvPr>
            <p:ph type="title"/>
          </p:nvPr>
        </p:nvSpPr>
        <p:spPr>
          <a:xfrm>
            <a:off x="152573" y="-718177"/>
            <a:ext cx="6531577" cy="217793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200"/>
              <a:buFont typeface="Calibri"/>
              <a:buNone/>
            </a:pPr>
            <a:r>
              <a:rPr lang="tr-TR" sz="5200"/>
              <a:t>Water sports</a:t>
            </a:r>
            <a:endParaRPr sz="5200"/>
          </a:p>
        </p:txBody>
      </p:sp>
      <p:sp>
        <p:nvSpPr>
          <p:cNvPr id="124" name="Google Shape;124;p3"/>
          <p:cNvSpPr/>
          <p:nvPr/>
        </p:nvSpPr>
        <p:spPr>
          <a:xfrm rot="5400000">
            <a:off x="850392" y="363389"/>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5" name="Google Shape;125;p3"/>
          <p:cNvSpPr/>
          <p:nvPr/>
        </p:nvSpPr>
        <p:spPr>
          <a:xfrm>
            <a:off x="621792" y="2935541"/>
            <a:ext cx="621792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6" name="Google Shape;126;p3"/>
          <p:cNvSpPr txBox="1">
            <a:spLocks noGrp="1"/>
          </p:cNvSpPr>
          <p:nvPr>
            <p:ph type="body" idx="1"/>
          </p:nvPr>
        </p:nvSpPr>
        <p:spPr>
          <a:xfrm>
            <a:off x="425743" y="2823886"/>
            <a:ext cx="6430935" cy="335745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tr-TR"/>
              <a:t>Rafting</a:t>
            </a:r>
            <a:endParaRPr/>
          </a:p>
          <a:p>
            <a:pPr marL="0" lvl="0" indent="0" algn="l" rtl="0">
              <a:lnSpc>
                <a:spcPct val="90000"/>
              </a:lnSpc>
              <a:spcBef>
                <a:spcPts val="1000"/>
              </a:spcBef>
              <a:spcAft>
                <a:spcPts val="0"/>
              </a:spcAft>
              <a:buClr>
                <a:schemeClr val="dk1"/>
              </a:buClr>
              <a:buSzPts val="2800"/>
              <a:buNone/>
            </a:pPr>
            <a:r>
              <a:rPr lang="tr-TR"/>
              <a:t>Dive</a:t>
            </a:r>
            <a:endParaRPr/>
          </a:p>
          <a:p>
            <a:pPr marL="0" lvl="0" indent="0" algn="l" rtl="0">
              <a:lnSpc>
                <a:spcPct val="90000"/>
              </a:lnSpc>
              <a:spcBef>
                <a:spcPts val="1000"/>
              </a:spcBef>
              <a:spcAft>
                <a:spcPts val="0"/>
              </a:spcAft>
              <a:buClr>
                <a:schemeClr val="dk1"/>
              </a:buClr>
              <a:buSzPts val="2800"/>
              <a:buNone/>
            </a:pPr>
            <a:r>
              <a:rPr lang="tr-TR"/>
              <a:t>Kiteboard</a:t>
            </a:r>
            <a:endParaRPr/>
          </a:p>
          <a:p>
            <a:pPr marL="0" lvl="0" indent="0" algn="l" rtl="0">
              <a:lnSpc>
                <a:spcPct val="90000"/>
              </a:lnSpc>
              <a:spcBef>
                <a:spcPts val="1000"/>
              </a:spcBef>
              <a:spcAft>
                <a:spcPts val="0"/>
              </a:spcAft>
              <a:buClr>
                <a:schemeClr val="dk1"/>
              </a:buClr>
              <a:buSzPts val="2800"/>
              <a:buNone/>
            </a:pPr>
            <a:r>
              <a:rPr lang="tr-TR"/>
              <a:t>Canoe</a:t>
            </a:r>
            <a:endParaRPr/>
          </a:p>
          <a:p>
            <a:pPr marL="0" lvl="0" indent="0" algn="l" rtl="0">
              <a:lnSpc>
                <a:spcPct val="90000"/>
              </a:lnSpc>
              <a:spcBef>
                <a:spcPts val="1000"/>
              </a:spcBef>
              <a:spcAft>
                <a:spcPts val="0"/>
              </a:spcAft>
              <a:buClr>
                <a:schemeClr val="dk1"/>
              </a:buClr>
              <a:buSzPts val="2800"/>
              <a:buNone/>
            </a:pPr>
            <a:r>
              <a:rPr lang="tr-TR"/>
              <a:t>Sails</a:t>
            </a:r>
            <a:endParaRPr/>
          </a:p>
          <a:p>
            <a:pPr marL="0" lvl="0" indent="0" algn="l" rtl="0">
              <a:lnSpc>
                <a:spcPct val="90000"/>
              </a:lnSpc>
              <a:spcBef>
                <a:spcPts val="1000"/>
              </a:spcBef>
              <a:spcAft>
                <a:spcPts val="0"/>
              </a:spcAft>
              <a:buClr>
                <a:schemeClr val="dk1"/>
              </a:buClr>
              <a:buSzPts val="2800"/>
              <a:buNone/>
            </a:pPr>
            <a:r>
              <a:rPr lang="tr-TR"/>
              <a:t>Fishing</a:t>
            </a:r>
            <a:endParaRPr/>
          </a:p>
          <a:p>
            <a:pPr marL="0" lvl="0" indent="0" algn="l" rtl="0">
              <a:lnSpc>
                <a:spcPct val="90000"/>
              </a:lnSpc>
              <a:spcBef>
                <a:spcPts val="1000"/>
              </a:spcBef>
              <a:spcAft>
                <a:spcPts val="0"/>
              </a:spcAft>
              <a:buClr>
                <a:schemeClr val="dk1"/>
              </a:buClr>
              <a:buSzPts val="2200"/>
              <a:buNone/>
            </a:pPr>
            <a:endParaRPr sz="2200"/>
          </a:p>
        </p:txBody>
      </p:sp>
      <p:pic>
        <p:nvPicPr>
          <p:cNvPr id="127" name="Google Shape;127;p3" descr="su, açık hava, sal, dalga içeren bir resim&#10;&#10;Açıklama otomatik olarak oluşturuldu"/>
          <p:cNvPicPr preferRelativeResize="0"/>
          <p:nvPr/>
        </p:nvPicPr>
        <p:blipFill rotWithShape="1">
          <a:blip r:embed="rId3">
            <a:alphaModFix/>
          </a:blip>
          <a:srcRect t="608"/>
          <a:stretch/>
        </p:blipFill>
        <p:spPr>
          <a:xfrm>
            <a:off x="7684008" y="2308860"/>
            <a:ext cx="4507992" cy="2240280"/>
          </a:xfrm>
          <a:prstGeom prst="rect">
            <a:avLst/>
          </a:prstGeom>
          <a:noFill/>
          <a:ln>
            <a:noFill/>
          </a:ln>
        </p:spPr>
      </p:pic>
      <p:pic>
        <p:nvPicPr>
          <p:cNvPr id="128" name="Google Shape;128;p3" descr="açık hava, su, gök, vapur içeren bir resim&#10;&#10;Açıklama otomatik olarak oluşturuldu"/>
          <p:cNvPicPr preferRelativeResize="0"/>
          <p:nvPr/>
        </p:nvPicPr>
        <p:blipFill rotWithShape="1">
          <a:blip r:embed="rId4">
            <a:alphaModFix/>
          </a:blip>
          <a:srcRect t="8010" b="14942"/>
          <a:stretch/>
        </p:blipFill>
        <p:spPr>
          <a:xfrm>
            <a:off x="7684008" y="4617720"/>
            <a:ext cx="4507992" cy="2240280"/>
          </a:xfrm>
          <a:prstGeom prst="rect">
            <a:avLst/>
          </a:prstGeom>
          <a:noFill/>
          <a:ln>
            <a:noFill/>
          </a:ln>
        </p:spPr>
      </p:pic>
      <p:sp>
        <p:nvSpPr>
          <p:cNvPr id="129" name="Google Shape;129;p3"/>
          <p:cNvSpPr txBox="1"/>
          <p:nvPr/>
        </p:nvSpPr>
        <p:spPr>
          <a:xfrm>
            <a:off x="224287" y="1374476"/>
            <a:ext cx="72433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0071D0"/>
              </a:solidFill>
              <a:latin typeface="Arial"/>
              <a:ea typeface="Arial"/>
              <a:cs typeface="Arial"/>
              <a:sym typeface="Arial"/>
            </a:endParaRPr>
          </a:p>
        </p:txBody>
      </p:sp>
      <p:sp>
        <p:nvSpPr>
          <p:cNvPr id="130" name="Google Shape;130;p3"/>
          <p:cNvSpPr txBox="1"/>
          <p:nvPr/>
        </p:nvSpPr>
        <p:spPr>
          <a:xfrm>
            <a:off x="224287" y="1604513"/>
            <a:ext cx="712829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000">
                <a:solidFill>
                  <a:schemeClr val="dk1"/>
                </a:solidFill>
                <a:latin typeface="Calibri"/>
                <a:ea typeface="Calibri"/>
                <a:cs typeface="Calibri"/>
                <a:sym typeface="Calibri"/>
              </a:rPr>
              <a:t>In our country, water sports are mostly seen in touristic places such as the Mediterranean, Black Sea and the Aegean </a:t>
            </a:r>
            <a:endParaRPr sz="1800">
              <a:solidFill>
                <a:schemeClr val="dk1"/>
              </a:solidFill>
              <a:latin typeface="Calibri"/>
              <a:ea typeface="Calibri"/>
              <a:cs typeface="Calibri"/>
              <a:sym typeface="Calibri"/>
            </a:endParaRPr>
          </a:p>
        </p:txBody>
      </p:sp>
      <p:pic>
        <p:nvPicPr>
          <p:cNvPr id="131" name="Google Shape;131;p3" descr="su, su sporu, spor, yüzme içeren bir resim&#10;&#10;Açıklama otomatik olarak oluşturuldu"/>
          <p:cNvPicPr preferRelativeResize="0"/>
          <p:nvPr/>
        </p:nvPicPr>
        <p:blipFill rotWithShape="1">
          <a:blip r:embed="rId5">
            <a:alphaModFix/>
          </a:blip>
          <a:srcRect/>
          <a:stretch/>
        </p:blipFill>
        <p:spPr>
          <a:xfrm>
            <a:off x="7671759" y="-2876"/>
            <a:ext cx="4525992" cy="221986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sp>
        <p:nvSpPr>
          <p:cNvPr id="136" name="Google Shape;136;p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 name="Google Shape;137;p4"/>
          <p:cNvSpPr txBox="1">
            <a:spLocks noGrp="1"/>
          </p:cNvSpPr>
          <p:nvPr>
            <p:ph type="title"/>
          </p:nvPr>
        </p:nvSpPr>
        <p:spPr>
          <a:xfrm>
            <a:off x="176843" y="230792"/>
            <a:ext cx="5622303" cy="144058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tr-TR"/>
              <a:t>Mountain sports</a:t>
            </a:r>
            <a:endParaRPr/>
          </a:p>
        </p:txBody>
      </p:sp>
      <p:sp>
        <p:nvSpPr>
          <p:cNvPr id="138" name="Google Shape;138;p4"/>
          <p:cNvSpPr txBox="1">
            <a:spLocks noGrp="1"/>
          </p:cNvSpPr>
          <p:nvPr>
            <p:ph type="body" idx="1"/>
          </p:nvPr>
        </p:nvSpPr>
        <p:spPr>
          <a:xfrm>
            <a:off x="176843" y="1840002"/>
            <a:ext cx="5623574" cy="433696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600"/>
              <a:buChar char="•"/>
            </a:pPr>
            <a:r>
              <a:rPr lang="tr-TR" sz="2600"/>
              <a:t>Türkiye is one of the countries with high elevation in terms of the mountains it has and the area they cover</a:t>
            </a:r>
            <a:endParaRPr/>
          </a:p>
          <a:p>
            <a:pPr marL="0" lvl="0" indent="0" algn="l" rtl="0">
              <a:lnSpc>
                <a:spcPct val="90000"/>
              </a:lnSpc>
              <a:spcBef>
                <a:spcPts val="1000"/>
              </a:spcBef>
              <a:spcAft>
                <a:spcPts val="0"/>
              </a:spcAft>
              <a:buClr>
                <a:schemeClr val="dk1"/>
              </a:buClr>
              <a:buSzPts val="2600"/>
              <a:buNone/>
            </a:pPr>
            <a:r>
              <a:rPr lang="tr-TR" sz="2600"/>
              <a:t>   Some mountaineering activities in our country</a:t>
            </a:r>
            <a:endParaRPr/>
          </a:p>
          <a:p>
            <a:pPr marL="228600" lvl="0" indent="-228600" algn="l" rtl="0">
              <a:lnSpc>
                <a:spcPct val="90000"/>
              </a:lnSpc>
              <a:spcBef>
                <a:spcPts val="1000"/>
              </a:spcBef>
              <a:spcAft>
                <a:spcPts val="0"/>
              </a:spcAft>
              <a:buClr>
                <a:schemeClr val="dk1"/>
              </a:buClr>
              <a:buSzPts val="2600"/>
              <a:buChar char="•"/>
            </a:pPr>
            <a:r>
              <a:rPr lang="tr-TR" sz="2600"/>
              <a:t>Climbing</a:t>
            </a:r>
            <a:endParaRPr/>
          </a:p>
          <a:p>
            <a:pPr marL="228600" lvl="0" indent="-228600" algn="l" rtl="0">
              <a:lnSpc>
                <a:spcPct val="90000"/>
              </a:lnSpc>
              <a:spcBef>
                <a:spcPts val="1000"/>
              </a:spcBef>
              <a:spcAft>
                <a:spcPts val="0"/>
              </a:spcAft>
              <a:buClr>
                <a:schemeClr val="dk1"/>
              </a:buClr>
              <a:buSzPts val="2600"/>
              <a:buChar char="•"/>
            </a:pPr>
            <a:r>
              <a:rPr lang="tr-TR" sz="2600"/>
              <a:t>Hiking</a:t>
            </a:r>
            <a:endParaRPr sz="2600"/>
          </a:p>
          <a:p>
            <a:pPr marL="228600" lvl="0" indent="-228600" algn="l" rtl="0">
              <a:lnSpc>
                <a:spcPct val="90000"/>
              </a:lnSpc>
              <a:spcBef>
                <a:spcPts val="1000"/>
              </a:spcBef>
              <a:spcAft>
                <a:spcPts val="0"/>
              </a:spcAft>
              <a:buClr>
                <a:schemeClr val="dk1"/>
              </a:buClr>
              <a:buSzPts val="2600"/>
              <a:buChar char="•"/>
            </a:pPr>
            <a:r>
              <a:rPr lang="tr-TR" sz="2600"/>
              <a:t>Trekking </a:t>
            </a:r>
            <a:endParaRPr/>
          </a:p>
          <a:p>
            <a:pPr marL="228600" lvl="0" indent="-228600" algn="l" rtl="0">
              <a:lnSpc>
                <a:spcPct val="90000"/>
              </a:lnSpc>
              <a:spcBef>
                <a:spcPts val="1000"/>
              </a:spcBef>
              <a:spcAft>
                <a:spcPts val="0"/>
              </a:spcAft>
              <a:buClr>
                <a:schemeClr val="dk1"/>
              </a:buClr>
              <a:buSzPts val="2600"/>
              <a:buChar char="•"/>
            </a:pPr>
            <a:r>
              <a:rPr lang="tr-TR" sz="2600"/>
              <a:t>Hunting</a:t>
            </a:r>
            <a:endParaRPr sz="2600"/>
          </a:p>
        </p:txBody>
      </p:sp>
      <p:pic>
        <p:nvPicPr>
          <p:cNvPr id="139" name="Google Shape;139;p4" descr="dağ, gök, açık hava, doğa içeren bir resim&#10;&#10;Açıklama otomatik olarak oluşturuldu"/>
          <p:cNvPicPr preferRelativeResize="0"/>
          <p:nvPr/>
        </p:nvPicPr>
        <p:blipFill rotWithShape="1">
          <a:blip r:embed="rId3">
            <a:alphaModFix/>
          </a:blip>
          <a:srcRect l="12218" r="15128" b="-3"/>
          <a:stretch/>
        </p:blipFill>
        <p:spPr>
          <a:xfrm>
            <a:off x="6863996" y="3154859"/>
            <a:ext cx="4030579" cy="3703141"/>
          </a:xfrm>
          <a:custGeom>
            <a:avLst/>
            <a:gdLst/>
            <a:ahLst/>
            <a:cxnLst/>
            <a:rect l="l" t="t" r="r" b="b"/>
            <a:pathLst>
              <a:path w="4030579" h="3703141" extrusionOk="0">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a:ln>
            <a:noFill/>
          </a:ln>
        </p:spPr>
      </p:pic>
      <p:sp>
        <p:nvSpPr>
          <p:cNvPr id="140" name="Google Shape;140;p4"/>
          <p:cNvSpPr/>
          <p:nvPr/>
        </p:nvSpPr>
        <p:spPr>
          <a:xfrm rot="-6040930" flipH="1">
            <a:off x="6010869" y="-729072"/>
            <a:ext cx="4083433" cy="4083433"/>
          </a:xfrm>
          <a:prstGeom prst="arc">
            <a:avLst>
              <a:gd name="adj1" fmla="val 16200000"/>
              <a:gd name="adj2" fmla="val 20093138"/>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41" name="Google Shape;141;p4" descr="açık hava, ağaç, dağ, zemin içeren bir resim&#10;&#10;Açıklama otomatik olarak oluşturuldu"/>
          <p:cNvPicPr preferRelativeResize="0"/>
          <p:nvPr/>
        </p:nvPicPr>
        <p:blipFill rotWithShape="1">
          <a:blip r:embed="rId4">
            <a:alphaModFix/>
          </a:blip>
          <a:srcRect l="27568" r="7493" b="-1"/>
          <a:stretch/>
        </p:blipFill>
        <p:spPr>
          <a:xfrm>
            <a:off x="6305807" y="1"/>
            <a:ext cx="3519312" cy="3007909"/>
          </a:xfrm>
          <a:custGeom>
            <a:avLst/>
            <a:gdLst/>
            <a:ahLst/>
            <a:cxnLst/>
            <a:rect l="l" t="t" r="r" b="b"/>
            <a:pathLst>
              <a:path w="3519312" h="3007909" extrusionOk="0">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ln>
            <a:noFill/>
          </a:ln>
        </p:spPr>
      </p:pic>
      <p:pic>
        <p:nvPicPr>
          <p:cNvPr id="142" name="Google Shape;142;p4" descr="açık hava, ağaç, kişi, dağ içeren bir resim&#10;&#10;Açıklama otomatik olarak oluşturuldu"/>
          <p:cNvPicPr preferRelativeResize="0"/>
          <p:nvPr/>
        </p:nvPicPr>
        <p:blipFill rotWithShape="1">
          <a:blip r:embed="rId5">
            <a:alphaModFix/>
          </a:blip>
          <a:srcRect l="2969" r="17504" b="-1"/>
          <a:stretch/>
        </p:blipFill>
        <p:spPr>
          <a:xfrm>
            <a:off x="9933462" y="343462"/>
            <a:ext cx="2258539" cy="3554668"/>
          </a:xfrm>
          <a:custGeom>
            <a:avLst/>
            <a:gdLst/>
            <a:ahLst/>
            <a:cxnLst/>
            <a:rect l="l" t="t" r="r" b="b"/>
            <a:pathLst>
              <a:path w="2258539" h="3554668" extrusionOk="0">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6"/>
        <p:cNvGrpSpPr/>
        <p:nvPr/>
      </p:nvGrpSpPr>
      <p:grpSpPr>
        <a:xfrm>
          <a:off x="0" y="0"/>
          <a:ext cx="0" cy="0"/>
          <a:chOff x="0" y="0"/>
          <a:chExt cx="0" cy="0"/>
        </a:xfrm>
      </p:grpSpPr>
      <p:pic>
        <p:nvPicPr>
          <p:cNvPr id="147" name="Google Shape;147;p5" descr="kar, açık hava, kayakçı çekicisi, ulaşım içeren bir resim&#10;&#10;Açıklama otomatik olarak oluşturuldu"/>
          <p:cNvPicPr preferRelativeResize="0"/>
          <p:nvPr/>
        </p:nvPicPr>
        <p:blipFill rotWithShape="1">
          <a:blip r:embed="rId3">
            <a:alphaModFix amt="35000"/>
          </a:blip>
          <a:srcRect t="1374" b="15930"/>
          <a:stretch/>
        </p:blipFill>
        <p:spPr>
          <a:xfrm>
            <a:off x="-4" y="-6"/>
            <a:ext cx="12192000" cy="6855958"/>
          </a:xfrm>
          <a:prstGeom prst="rect">
            <a:avLst/>
          </a:prstGeom>
          <a:noFill/>
          <a:ln>
            <a:noFill/>
          </a:ln>
        </p:spPr>
      </p:pic>
      <p:sp>
        <p:nvSpPr>
          <p:cNvPr id="148" name="Google Shape;148;p5"/>
          <p:cNvSpPr txBox="1">
            <a:spLocks noGrp="1"/>
          </p:cNvSpPr>
          <p:nvPr>
            <p:ph type="title"/>
          </p:nvPr>
        </p:nvSpPr>
        <p:spPr>
          <a:xfrm>
            <a:off x="901739" y="433006"/>
            <a:ext cx="5633533" cy="109552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endParaRPr/>
          </a:p>
        </p:txBody>
      </p:sp>
      <p:sp>
        <p:nvSpPr>
          <p:cNvPr id="149" name="Google Shape;149;p5"/>
          <p:cNvSpPr txBox="1">
            <a:spLocks noGrp="1"/>
          </p:cNvSpPr>
          <p:nvPr>
            <p:ph type="body" idx="1"/>
          </p:nvPr>
        </p:nvSpPr>
        <p:spPr>
          <a:xfrm>
            <a:off x="719279" y="1980586"/>
            <a:ext cx="4644573" cy="407308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3200"/>
              <a:buChar char="•"/>
            </a:pPr>
            <a:r>
              <a:rPr lang="tr-TR" sz="3200"/>
              <a:t>Among the mountain activities, skiing should not be forgotten. In our country, Uludağ hosts a lot of tourists </a:t>
            </a:r>
            <a:endParaRPr sz="3200"/>
          </a:p>
        </p:txBody>
      </p:sp>
      <p:sp>
        <p:nvSpPr>
          <p:cNvPr id="150" name="Google Shape;150;p5"/>
          <p:cNvSpPr/>
          <p:nvPr/>
        </p:nvSpPr>
        <p:spPr>
          <a:xfrm>
            <a:off x="5761217" y="2672409"/>
            <a:ext cx="3072384" cy="307238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1" name="Google Shape;151;p5"/>
          <p:cNvSpPr/>
          <p:nvPr/>
        </p:nvSpPr>
        <p:spPr>
          <a:xfrm>
            <a:off x="7996859" y="0"/>
            <a:ext cx="4198060" cy="3650200"/>
          </a:xfrm>
          <a:custGeom>
            <a:avLst/>
            <a:gdLst/>
            <a:ahLst/>
            <a:cxnLst/>
            <a:rect l="l" t="t" r="r" b="b"/>
            <a:pathLst>
              <a:path w="4198060" h="3650200" extrusionOk="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52" name="Google Shape;152;p5" descr="açık hava, kar, gök, kayak içeren bir resim&#10;&#10;Açıklama otomatik olarak oluşturuldu"/>
          <p:cNvPicPr preferRelativeResize="0"/>
          <p:nvPr/>
        </p:nvPicPr>
        <p:blipFill rotWithShape="1">
          <a:blip r:embed="rId4">
            <a:alphaModFix/>
          </a:blip>
          <a:srcRect l="8244" r="25004" b="-2"/>
          <a:stretch/>
        </p:blipFill>
        <p:spPr>
          <a:xfrm>
            <a:off x="5925809" y="2837001"/>
            <a:ext cx="2743200" cy="2743200"/>
          </a:xfrm>
          <a:custGeom>
            <a:avLst/>
            <a:gdLst/>
            <a:ahLst/>
            <a:cxnLst/>
            <a:rect l="l" t="t" r="r" b="b"/>
            <a:pathLst>
              <a:path w="2880360" h="2880360" extrusionOk="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ln>
            <a:noFill/>
          </a:ln>
        </p:spPr>
      </p:pic>
      <p:pic>
        <p:nvPicPr>
          <p:cNvPr id="153" name="Google Shape;153;p5" descr="gök, açık hava, doğa, kar içeren bir resim&#10;&#10;Açıklama otomatik olarak oluşturuldu"/>
          <p:cNvPicPr preferRelativeResize="0"/>
          <p:nvPr/>
        </p:nvPicPr>
        <p:blipFill rotWithShape="1">
          <a:blip r:embed="rId5">
            <a:alphaModFix/>
          </a:blip>
          <a:srcRect l="20335" r="35982"/>
          <a:stretch/>
        </p:blipFill>
        <p:spPr>
          <a:xfrm>
            <a:off x="8160603" y="2"/>
            <a:ext cx="4034316" cy="3486455"/>
          </a:xfrm>
          <a:custGeom>
            <a:avLst/>
            <a:gdLst/>
            <a:ahLst/>
            <a:cxnLst/>
            <a:rect l="l" t="t" r="r" b="b"/>
            <a:pathLst>
              <a:path w="4034316" h="3486455" extrusionOk="0">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ln>
            <a:noFill/>
          </a:ln>
        </p:spPr>
      </p:pic>
      <p:sp>
        <p:nvSpPr>
          <p:cNvPr id="154" name="Google Shape;154;p5"/>
          <p:cNvSpPr/>
          <p:nvPr/>
        </p:nvSpPr>
        <p:spPr>
          <a:xfrm>
            <a:off x="8964334" y="4032250"/>
            <a:ext cx="3227666" cy="2825750"/>
          </a:xfrm>
          <a:custGeom>
            <a:avLst/>
            <a:gdLst/>
            <a:ahLst/>
            <a:cxnLst/>
            <a:rect l="l" t="t" r="r" b="b"/>
            <a:pathLst>
              <a:path w="3227666" h="2825750" extrusionOk="0">
                <a:moveTo>
                  <a:pt x="1888600" y="0"/>
                </a:moveTo>
                <a:cubicBezTo>
                  <a:pt x="2410123" y="0"/>
                  <a:pt x="2882273" y="211389"/>
                  <a:pt x="3224042" y="553158"/>
                </a:cubicBezTo>
                <a:lnTo>
                  <a:pt x="3227666" y="557146"/>
                </a:lnTo>
                <a:lnTo>
                  <a:pt x="3227666"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55" name="Google Shape;155;p5" descr="kar, açık hava, kayak, gök içeren bir resim&#10;&#10;Açıklama otomatik olarak oluşturuldu"/>
          <p:cNvPicPr preferRelativeResize="0"/>
          <p:nvPr/>
        </p:nvPicPr>
        <p:blipFill rotWithShape="1">
          <a:blip r:embed="rId6">
            <a:alphaModFix/>
          </a:blip>
          <a:srcRect r="30938" b="3"/>
          <a:stretch/>
        </p:blipFill>
        <p:spPr>
          <a:xfrm>
            <a:off x="9129290" y="4197216"/>
            <a:ext cx="3062710" cy="2660795"/>
          </a:xfrm>
          <a:custGeom>
            <a:avLst/>
            <a:gdLst/>
            <a:ahLst/>
            <a:cxnLst/>
            <a:rect l="l" t="t" r="r" b="b"/>
            <a:pathLst>
              <a:path w="3062710" h="2660795" extrusionOk="0">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1" name="Google Shape;161;p6" descr="gök, açık hava, zemin içeren bir resim&#10;&#10;Açıklama otomatik olarak oluşturuldu"/>
          <p:cNvPicPr preferRelativeResize="0"/>
          <p:nvPr/>
        </p:nvPicPr>
        <p:blipFill rotWithShape="1">
          <a:blip r:embed="rId3">
            <a:alphaModFix/>
          </a:blip>
          <a:srcRect l="8999" r="44180" b="-1"/>
          <a:stretch/>
        </p:blipFill>
        <p:spPr>
          <a:xfrm>
            <a:off x="7381653" y="10"/>
            <a:ext cx="4810347" cy="6857990"/>
          </a:xfrm>
          <a:custGeom>
            <a:avLst/>
            <a:gdLst/>
            <a:ahLst/>
            <a:cxnLst/>
            <a:rect l="l" t="t" r="r" b="b"/>
            <a:pathLst>
              <a:path w="4817171" h="6858000" extrusionOk="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ln>
            <a:noFill/>
          </a:ln>
        </p:spPr>
      </p:pic>
      <p:pic>
        <p:nvPicPr>
          <p:cNvPr id="162" name="Google Shape;162;p6" descr="gök, açık hava, taş, taşlı içeren bir resim&#10;&#10;Açıklama otomatik olarak oluşturuldu"/>
          <p:cNvPicPr preferRelativeResize="0"/>
          <p:nvPr/>
        </p:nvPicPr>
        <p:blipFill rotWithShape="1">
          <a:blip r:embed="rId4">
            <a:alphaModFix/>
          </a:blip>
          <a:srcRect r="2656" b="1"/>
          <a:stretch/>
        </p:blipFill>
        <p:spPr>
          <a:xfrm>
            <a:off x="3136389" y="10"/>
            <a:ext cx="4979304" cy="3401558"/>
          </a:xfrm>
          <a:custGeom>
            <a:avLst/>
            <a:gdLst/>
            <a:ahLst/>
            <a:cxnLst/>
            <a:rect l="l" t="t" r="r" b="b"/>
            <a:pathLst>
              <a:path w="4979304" h="3364992" extrusionOk="0">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ln>
            <a:noFill/>
          </a:ln>
        </p:spPr>
      </p:pic>
      <p:pic>
        <p:nvPicPr>
          <p:cNvPr id="163" name="Google Shape;163;p6" descr="doğa, ağaç, açık hava, mağara içeren bir resim&#10;&#10;Açıklama otomatik olarak oluşturuldu"/>
          <p:cNvPicPr preferRelativeResize="0"/>
          <p:nvPr/>
        </p:nvPicPr>
        <p:blipFill rotWithShape="1">
          <a:blip r:embed="rId5">
            <a:alphaModFix/>
          </a:blip>
          <a:srcRect l="1898" r="1" b="1"/>
          <a:stretch/>
        </p:blipFill>
        <p:spPr>
          <a:xfrm>
            <a:off x="3189428" y="3456432"/>
            <a:ext cx="4925479" cy="3401568"/>
          </a:xfrm>
          <a:custGeom>
            <a:avLst/>
            <a:gdLst/>
            <a:ahLst/>
            <a:cxnLst/>
            <a:rect l="l" t="t" r="r" b="b"/>
            <a:pathLst>
              <a:path w="4925479" h="3364992" extrusionOk="0">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ln>
            <a:noFill/>
          </a:ln>
        </p:spPr>
      </p:pic>
      <p:sp>
        <p:nvSpPr>
          <p:cNvPr id="164" name="Google Shape;164;p6"/>
          <p:cNvSpPr/>
          <p:nvPr/>
        </p:nvSpPr>
        <p:spPr>
          <a:xfrm>
            <a:off x="0" y="0"/>
            <a:ext cx="3945815" cy="6858000"/>
          </a:xfrm>
          <a:custGeom>
            <a:avLst/>
            <a:gdLst/>
            <a:ahLst/>
            <a:cxnLst/>
            <a:rect l="l" t="t" r="r" b="b"/>
            <a:pathLst>
              <a:path w="3945815" h="6858000" extrusionOk="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5" name="Google Shape;165;p6"/>
          <p:cNvSpPr/>
          <p:nvPr/>
        </p:nvSpPr>
        <p:spPr>
          <a:xfrm>
            <a:off x="0" y="0"/>
            <a:ext cx="3936670" cy="6858000"/>
          </a:xfrm>
          <a:custGeom>
            <a:avLst/>
            <a:gdLst/>
            <a:ahLst/>
            <a:cxnLst/>
            <a:rect l="l" t="t" r="r" b="b"/>
            <a:pathLst>
              <a:path w="3936670" h="6858000" extrusionOk="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6" name="Google Shape;166;p6"/>
          <p:cNvSpPr txBox="1">
            <a:spLocks noGrp="1"/>
          </p:cNvSpPr>
          <p:nvPr>
            <p:ph type="title"/>
          </p:nvPr>
        </p:nvSpPr>
        <p:spPr>
          <a:xfrm>
            <a:off x="189264" y="470140"/>
            <a:ext cx="3080377" cy="154122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tr-TR"/>
              <a:t>Trips</a:t>
            </a:r>
            <a:endParaRPr/>
          </a:p>
        </p:txBody>
      </p:sp>
      <p:sp>
        <p:nvSpPr>
          <p:cNvPr id="167" name="Google Shape;167;p6"/>
          <p:cNvSpPr/>
          <p:nvPr/>
        </p:nvSpPr>
        <p:spPr>
          <a:xfrm>
            <a:off x="0" y="1006856"/>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8" name="Google Shape;168;p6"/>
          <p:cNvSpPr/>
          <p:nvPr/>
        </p:nvSpPr>
        <p:spPr>
          <a:xfrm>
            <a:off x="438912" y="2089941"/>
            <a:ext cx="28346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9" name="Google Shape;169;p6"/>
          <p:cNvSpPr txBox="1">
            <a:spLocks noGrp="1"/>
          </p:cNvSpPr>
          <p:nvPr>
            <p:ph type="body" idx="1"/>
          </p:nvPr>
        </p:nvSpPr>
        <p:spPr>
          <a:xfrm>
            <a:off x="275528" y="2014153"/>
            <a:ext cx="2994113" cy="416719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tr-TR" sz="2400"/>
              <a:t>With its natural beauties, architectural structure, historical cities, Türkiye fascinates many tourists</a:t>
            </a:r>
            <a:endParaRPr sz="2400"/>
          </a:p>
          <a:p>
            <a:pPr marL="228600" lvl="0" indent="-228600" algn="l" rtl="0">
              <a:lnSpc>
                <a:spcPct val="90000"/>
              </a:lnSpc>
              <a:spcBef>
                <a:spcPts val="1000"/>
              </a:spcBef>
              <a:spcAft>
                <a:spcPts val="0"/>
              </a:spcAft>
              <a:buClr>
                <a:schemeClr val="dk1"/>
              </a:buClr>
              <a:buSzPts val="2400"/>
              <a:buChar char="•"/>
            </a:pPr>
            <a:r>
              <a:rPr lang="tr-TR" sz="2400"/>
              <a:t> Historical monument trips </a:t>
            </a:r>
            <a:endParaRPr sz="2400"/>
          </a:p>
          <a:p>
            <a:pPr marL="228600" lvl="0" indent="-228600" algn="l" rtl="0">
              <a:lnSpc>
                <a:spcPct val="90000"/>
              </a:lnSpc>
              <a:spcBef>
                <a:spcPts val="1000"/>
              </a:spcBef>
              <a:spcAft>
                <a:spcPts val="0"/>
              </a:spcAft>
              <a:buClr>
                <a:schemeClr val="dk1"/>
              </a:buClr>
              <a:buSzPts val="2400"/>
              <a:buChar char="•"/>
            </a:pPr>
            <a:r>
              <a:rPr lang="tr-TR" sz="2400"/>
              <a:t>Cave trips</a:t>
            </a:r>
            <a:endParaRPr sz="2400"/>
          </a:p>
          <a:p>
            <a:pPr marL="228600" lvl="0" indent="-228600" algn="l" rtl="0">
              <a:lnSpc>
                <a:spcPct val="90000"/>
              </a:lnSpc>
              <a:spcBef>
                <a:spcPts val="1000"/>
              </a:spcBef>
              <a:spcAft>
                <a:spcPts val="0"/>
              </a:spcAft>
              <a:buClr>
                <a:schemeClr val="dk1"/>
              </a:buClr>
              <a:buSzPts val="2400"/>
              <a:buChar char="•"/>
            </a:pPr>
            <a:r>
              <a:rPr lang="tr-TR" sz="2400"/>
              <a:t>Nature trips </a:t>
            </a:r>
            <a:endParaRPr/>
          </a:p>
          <a:p>
            <a:pPr marL="228600" lvl="0" indent="-76200" algn="l" rtl="0">
              <a:lnSpc>
                <a:spcPct val="90000"/>
              </a:lnSpc>
              <a:spcBef>
                <a:spcPts val="1000"/>
              </a:spcBef>
              <a:spcAft>
                <a:spcPts val="0"/>
              </a:spcAft>
              <a:buClr>
                <a:schemeClr val="dk1"/>
              </a:buClr>
              <a:buSzPts val="2400"/>
              <a:buNone/>
            </a:pPr>
            <a:endParaRPr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sp>
        <p:nvSpPr>
          <p:cNvPr id="174" name="Google Shape;174;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5" name="Google Shape;175;p7" descr="harita içeren bir resim&#10;&#10;Açıklama otomatik olarak oluşturuldu"/>
          <p:cNvPicPr preferRelativeResize="0"/>
          <p:nvPr/>
        </p:nvPicPr>
        <p:blipFill rotWithShape="1">
          <a:blip r:embed="rId3">
            <a:alphaModFix/>
          </a:blip>
          <a:srcRect r="1" b="30347"/>
          <a:stretch/>
        </p:blipFill>
        <p:spPr>
          <a:xfrm>
            <a:off x="8529321" y="10"/>
            <a:ext cx="3662680" cy="3401558"/>
          </a:xfrm>
          <a:custGeom>
            <a:avLst/>
            <a:gdLst/>
            <a:ahLst/>
            <a:cxnLst/>
            <a:rect l="l" t="t" r="r" b="b"/>
            <a:pathLst>
              <a:path w="3662680" h="3401568" extrusionOk="0">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ln>
            <a:noFill/>
          </a:ln>
        </p:spPr>
      </p:pic>
      <p:pic>
        <p:nvPicPr>
          <p:cNvPr id="176" name="Google Shape;176;p7" descr="gök, su, açık hava, doğa içeren bir resim&#10;&#10;Açıklama otomatik olarak oluşturuldu"/>
          <p:cNvPicPr preferRelativeResize="0"/>
          <p:nvPr/>
        </p:nvPicPr>
        <p:blipFill rotWithShape="1">
          <a:blip r:embed="rId4">
            <a:alphaModFix/>
          </a:blip>
          <a:srcRect l="19189" r="1" b="1"/>
          <a:stretch/>
        </p:blipFill>
        <p:spPr>
          <a:xfrm>
            <a:off x="5115314" y="10"/>
            <a:ext cx="4118110" cy="3401558"/>
          </a:xfrm>
          <a:custGeom>
            <a:avLst/>
            <a:gdLst/>
            <a:ahLst/>
            <a:cxnLst/>
            <a:rect l="l" t="t" r="r" b="b"/>
            <a:pathLst>
              <a:path w="4118110" h="3401568" extrusionOk="0">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ln>
            <a:noFill/>
          </a:ln>
        </p:spPr>
      </p:pic>
      <p:pic>
        <p:nvPicPr>
          <p:cNvPr id="177" name="Google Shape;177;p7" descr="dağ, su, gök, açık hava içeren bir resim&#10;&#10;Açıklama otomatik olarak oluşturuldu"/>
          <p:cNvPicPr preferRelativeResize="0"/>
          <p:nvPr/>
        </p:nvPicPr>
        <p:blipFill rotWithShape="1">
          <a:blip r:embed="rId5">
            <a:alphaModFix/>
          </a:blip>
          <a:srcRect t="2166" r="-1" b="972"/>
          <a:stretch/>
        </p:blipFill>
        <p:spPr>
          <a:xfrm>
            <a:off x="5168353" y="3456432"/>
            <a:ext cx="7023646" cy="3401568"/>
          </a:xfrm>
          <a:custGeom>
            <a:avLst/>
            <a:gdLst/>
            <a:ahLst/>
            <a:cxnLst/>
            <a:rect l="l" t="t" r="r" b="b"/>
            <a:pathLst>
              <a:path w="7023646" h="3401568" extrusionOk="0">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ln>
            <a:noFill/>
          </a:ln>
        </p:spPr>
      </p:pic>
      <p:sp>
        <p:nvSpPr>
          <p:cNvPr id="178" name="Google Shape;178;p7"/>
          <p:cNvSpPr/>
          <p:nvPr/>
        </p:nvSpPr>
        <p:spPr>
          <a:xfrm>
            <a:off x="0" y="0"/>
            <a:ext cx="5932965" cy="6858000"/>
          </a:xfrm>
          <a:custGeom>
            <a:avLst/>
            <a:gdLst/>
            <a:ahLst/>
            <a:cxnLst/>
            <a:rect l="l" t="t" r="r" b="b"/>
            <a:pathLst>
              <a:path w="5932965" h="6858000" extrusionOk="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9" name="Google Shape;179;p7"/>
          <p:cNvSpPr/>
          <p:nvPr/>
        </p:nvSpPr>
        <p:spPr>
          <a:xfrm>
            <a:off x="0" y="0"/>
            <a:ext cx="5922333" cy="6858000"/>
          </a:xfrm>
          <a:custGeom>
            <a:avLst/>
            <a:gdLst/>
            <a:ahLst/>
            <a:cxnLst/>
            <a:rect l="l" t="t" r="r" b="b"/>
            <a:pathLst>
              <a:path w="5922333" h="6858000" extrusionOk="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0" name="Google Shape;180;p7"/>
          <p:cNvSpPr txBox="1">
            <a:spLocks noGrp="1"/>
          </p:cNvSpPr>
          <p:nvPr>
            <p:ph type="title"/>
          </p:nvPr>
        </p:nvSpPr>
        <p:spPr>
          <a:xfrm>
            <a:off x="448056" y="685800"/>
            <a:ext cx="492233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Calibri"/>
              <a:buNone/>
            </a:pPr>
            <a:r>
              <a:rPr lang="tr-TR" sz="3400"/>
              <a:t>Sky Diving </a:t>
            </a:r>
            <a:endParaRPr/>
          </a:p>
        </p:txBody>
      </p:sp>
      <p:sp>
        <p:nvSpPr>
          <p:cNvPr id="181" name="Google Shape;181;p7"/>
          <p:cNvSpPr/>
          <p:nvPr/>
        </p:nvSpPr>
        <p:spPr>
          <a:xfrm>
            <a:off x="0" y="1016867"/>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2" name="Google Shape;182;p7"/>
          <p:cNvSpPr/>
          <p:nvPr/>
        </p:nvSpPr>
        <p:spPr>
          <a:xfrm>
            <a:off x="438911" y="2089941"/>
            <a:ext cx="4970439"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3" name="Google Shape;183;p7"/>
          <p:cNvSpPr txBox="1">
            <a:spLocks noGrp="1"/>
          </p:cNvSpPr>
          <p:nvPr>
            <p:ph type="body" idx="1"/>
          </p:nvPr>
        </p:nvSpPr>
        <p:spPr>
          <a:xfrm>
            <a:off x="448056" y="2514600"/>
            <a:ext cx="4922338" cy="366674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tr-TR"/>
              <a:t>In Türkiye, Fethiye is the center of sky diving in the Dead Sea. The city attracts tourists with both its natural beauties and extreme sports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
        <p:cNvGrpSpPr/>
        <p:nvPr/>
      </p:nvGrpSpPr>
      <p:grpSpPr>
        <a:xfrm>
          <a:off x="0" y="0"/>
          <a:ext cx="0" cy="0"/>
          <a:chOff x="0" y="0"/>
          <a:chExt cx="0" cy="0"/>
        </a:xfrm>
      </p:grpSpPr>
      <p:sp>
        <p:nvSpPr>
          <p:cNvPr id="188" name="Google Shape;188;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tr-TR" sz="1800">
                <a:solidFill>
                  <a:schemeClr val="lt1"/>
                </a:solidFill>
                <a:latin typeface="Calibri"/>
                <a:ea typeface="Calibri"/>
                <a:cs typeface="Calibri"/>
                <a:sym typeface="Calibri"/>
              </a:rPr>
              <a:t>W</a:t>
            </a:r>
            <a:endParaRPr sz="1800">
              <a:solidFill>
                <a:schemeClr val="lt1"/>
              </a:solidFill>
              <a:latin typeface="Calibri"/>
              <a:ea typeface="Calibri"/>
              <a:cs typeface="Calibri"/>
              <a:sym typeface="Calibri"/>
            </a:endParaRPr>
          </a:p>
        </p:txBody>
      </p:sp>
      <p:pic>
        <p:nvPicPr>
          <p:cNvPr id="189" name="Google Shape;189;p8" descr="çayır, açık hava, gök, bisiklet içeren bir resim&#10;&#10;Açıklama otomatik olarak oluşturuldu"/>
          <p:cNvPicPr preferRelativeResize="0"/>
          <p:nvPr/>
        </p:nvPicPr>
        <p:blipFill rotWithShape="1">
          <a:blip r:embed="rId3">
            <a:alphaModFix/>
          </a:blip>
          <a:srcRect l="12731" r="4196" b="1"/>
          <a:stretch/>
        </p:blipFill>
        <p:spPr>
          <a:xfrm>
            <a:off x="3136389" y="10"/>
            <a:ext cx="4979304" cy="3401558"/>
          </a:xfrm>
          <a:custGeom>
            <a:avLst/>
            <a:gdLst/>
            <a:ahLst/>
            <a:cxnLst/>
            <a:rect l="l" t="t" r="r" b="b"/>
            <a:pathLst>
              <a:path w="4979304" h="3364992" extrusionOk="0">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ln>
            <a:noFill/>
          </a:ln>
        </p:spPr>
      </p:pic>
      <p:pic>
        <p:nvPicPr>
          <p:cNvPr id="190" name="Google Shape;190;p8" descr="gök, açık hava, zemin, toprak içeren bir resim&#10;&#10;Açıklama otomatik olarak oluşturuldu"/>
          <p:cNvPicPr preferRelativeResize="0"/>
          <p:nvPr/>
        </p:nvPicPr>
        <p:blipFill rotWithShape="1">
          <a:blip r:embed="rId4">
            <a:alphaModFix/>
          </a:blip>
          <a:srcRect r="20099" b="-1"/>
          <a:stretch/>
        </p:blipFill>
        <p:spPr>
          <a:xfrm>
            <a:off x="7381690" y="3456433"/>
            <a:ext cx="4810310" cy="3401568"/>
          </a:xfrm>
          <a:custGeom>
            <a:avLst/>
            <a:gdLst/>
            <a:ahLst/>
            <a:cxnLst/>
            <a:rect l="l" t="t" r="r" b="b"/>
            <a:pathLst>
              <a:path w="4810310" h="3401568" extrusionOk="0">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ln>
            <a:noFill/>
          </a:ln>
        </p:spPr>
      </p:pic>
      <p:pic>
        <p:nvPicPr>
          <p:cNvPr id="191" name="Google Shape;191;p8" descr="gök, açık hava, günbatımı, güneş içeren bir resim&#10;&#10;Açıklama otomatik olarak oluşturuldu"/>
          <p:cNvPicPr preferRelativeResize="0"/>
          <p:nvPr/>
        </p:nvPicPr>
        <p:blipFill rotWithShape="1">
          <a:blip r:embed="rId5">
            <a:alphaModFix/>
          </a:blip>
          <a:srcRect r="2" b="7920"/>
          <a:stretch/>
        </p:blipFill>
        <p:spPr>
          <a:xfrm>
            <a:off x="3189428" y="3456432"/>
            <a:ext cx="4925479" cy="3401568"/>
          </a:xfrm>
          <a:custGeom>
            <a:avLst/>
            <a:gdLst/>
            <a:ahLst/>
            <a:cxnLst/>
            <a:rect l="l" t="t" r="r" b="b"/>
            <a:pathLst>
              <a:path w="4925479" h="3364992" extrusionOk="0">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ln>
            <a:noFill/>
          </a:ln>
        </p:spPr>
      </p:pic>
      <p:sp>
        <p:nvSpPr>
          <p:cNvPr id="192" name="Google Shape;192;p8"/>
          <p:cNvSpPr/>
          <p:nvPr/>
        </p:nvSpPr>
        <p:spPr>
          <a:xfrm>
            <a:off x="0" y="0"/>
            <a:ext cx="3945815" cy="6858000"/>
          </a:xfrm>
          <a:custGeom>
            <a:avLst/>
            <a:gdLst/>
            <a:ahLst/>
            <a:cxnLst/>
            <a:rect l="l" t="t" r="r" b="b"/>
            <a:pathLst>
              <a:path w="3945815" h="6858000" extrusionOk="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3" name="Google Shape;193;p8"/>
          <p:cNvSpPr/>
          <p:nvPr/>
        </p:nvSpPr>
        <p:spPr>
          <a:xfrm>
            <a:off x="0" y="0"/>
            <a:ext cx="3936670" cy="6858000"/>
          </a:xfrm>
          <a:custGeom>
            <a:avLst/>
            <a:gdLst/>
            <a:ahLst/>
            <a:cxnLst/>
            <a:rect l="l" t="t" r="r" b="b"/>
            <a:pathLst>
              <a:path w="3936670" h="6858000" extrusionOk="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4" name="Google Shape;194;p8"/>
          <p:cNvSpPr txBox="1">
            <a:spLocks noGrp="1"/>
          </p:cNvSpPr>
          <p:nvPr>
            <p:ph type="title"/>
          </p:nvPr>
        </p:nvSpPr>
        <p:spPr>
          <a:xfrm>
            <a:off x="131755" y="513272"/>
            <a:ext cx="3137886" cy="14980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tr-TR" sz="3600"/>
              <a:t>Other activities </a:t>
            </a:r>
            <a:endParaRPr/>
          </a:p>
        </p:txBody>
      </p:sp>
      <p:sp>
        <p:nvSpPr>
          <p:cNvPr id="195" name="Google Shape;195;p8"/>
          <p:cNvSpPr/>
          <p:nvPr/>
        </p:nvSpPr>
        <p:spPr>
          <a:xfrm>
            <a:off x="0" y="1005840"/>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6" name="Google Shape;196;p8"/>
          <p:cNvSpPr/>
          <p:nvPr/>
        </p:nvSpPr>
        <p:spPr>
          <a:xfrm>
            <a:off x="438912" y="2089941"/>
            <a:ext cx="28346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7" name="Google Shape;197;p8"/>
          <p:cNvSpPr txBox="1">
            <a:spLocks noGrp="1"/>
          </p:cNvSpPr>
          <p:nvPr>
            <p:ph type="body" idx="1"/>
          </p:nvPr>
        </p:nvSpPr>
        <p:spPr>
          <a:xfrm>
            <a:off x="333037" y="2014153"/>
            <a:ext cx="2807208" cy="392277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tr-TR"/>
              <a:t>Cycling</a:t>
            </a:r>
            <a:endParaRPr/>
          </a:p>
          <a:p>
            <a:pPr marL="228600" lvl="0" indent="-228600" algn="l" rtl="0">
              <a:lnSpc>
                <a:spcPct val="90000"/>
              </a:lnSpc>
              <a:spcBef>
                <a:spcPts val="1000"/>
              </a:spcBef>
              <a:spcAft>
                <a:spcPts val="0"/>
              </a:spcAft>
              <a:buClr>
                <a:schemeClr val="dk1"/>
              </a:buClr>
              <a:buSzPts val="2800"/>
              <a:buChar char="•"/>
            </a:pPr>
            <a:r>
              <a:rPr lang="tr-TR"/>
              <a:t>Ride a horse </a:t>
            </a:r>
            <a:endParaRPr/>
          </a:p>
          <a:p>
            <a:pPr marL="228600" lvl="0" indent="-228600" algn="l" rtl="0">
              <a:lnSpc>
                <a:spcPct val="90000"/>
              </a:lnSpc>
              <a:spcBef>
                <a:spcPts val="1000"/>
              </a:spcBef>
              <a:spcAft>
                <a:spcPts val="0"/>
              </a:spcAft>
              <a:buClr>
                <a:schemeClr val="dk1"/>
              </a:buClr>
              <a:buSzPts val="2800"/>
              <a:buChar char="•"/>
            </a:pPr>
            <a:r>
              <a:rPr lang="tr-TR"/>
              <a:t>Enduro Enduro</a:t>
            </a:r>
            <a:endParaRPr/>
          </a:p>
          <a:p>
            <a:pPr marL="228600" lvl="0" indent="-228600" algn="l" rtl="0">
              <a:lnSpc>
                <a:spcPct val="90000"/>
              </a:lnSpc>
              <a:spcBef>
                <a:spcPts val="1000"/>
              </a:spcBef>
              <a:spcAft>
                <a:spcPts val="0"/>
              </a:spcAft>
              <a:buClr>
                <a:schemeClr val="dk1"/>
              </a:buClr>
              <a:buSzPts val="2800"/>
              <a:buChar char="•"/>
            </a:pPr>
            <a:r>
              <a:rPr lang="tr-TR"/>
              <a:t>Photography</a:t>
            </a:r>
            <a:endParaRPr/>
          </a:p>
          <a:p>
            <a:pPr marL="228600" lvl="0" indent="-228600" algn="l" rtl="0">
              <a:lnSpc>
                <a:spcPct val="90000"/>
              </a:lnSpc>
              <a:spcBef>
                <a:spcPts val="1000"/>
              </a:spcBef>
              <a:spcAft>
                <a:spcPts val="0"/>
              </a:spcAft>
              <a:buClr>
                <a:schemeClr val="dk1"/>
              </a:buClr>
              <a:buSzPts val="2800"/>
              <a:buChar char="•"/>
            </a:pPr>
            <a:r>
              <a:rPr lang="tr-TR"/>
              <a:t>Camping</a:t>
            </a:r>
            <a:endParaRPr/>
          </a:p>
          <a:p>
            <a:pPr marL="228600" lvl="0" indent="-228600" algn="l" rtl="0">
              <a:lnSpc>
                <a:spcPct val="90000"/>
              </a:lnSpc>
              <a:spcBef>
                <a:spcPts val="1000"/>
              </a:spcBef>
              <a:spcAft>
                <a:spcPts val="0"/>
              </a:spcAft>
              <a:buClr>
                <a:schemeClr val="dk1"/>
              </a:buClr>
              <a:buSzPts val="2800"/>
              <a:buChar char="•"/>
            </a:pPr>
            <a:r>
              <a:rPr lang="tr-TR"/>
              <a:t>Walking</a:t>
            </a:r>
            <a:endParaRPr/>
          </a:p>
        </p:txBody>
      </p:sp>
      <p:pic>
        <p:nvPicPr>
          <p:cNvPr id="198" name="Google Shape;198;p8" descr="çayır, açık hava, gök, dağ içeren bir resim&#10;&#10;Açıklama otomatik olarak oluşturuldu"/>
          <p:cNvPicPr preferRelativeResize="0"/>
          <p:nvPr/>
        </p:nvPicPr>
        <p:blipFill rotWithShape="1">
          <a:blip r:embed="rId6">
            <a:alphaModFix/>
          </a:blip>
          <a:srcRect l="6402" b="1"/>
          <a:stretch/>
        </p:blipFill>
        <p:spPr>
          <a:xfrm>
            <a:off x="7404372" y="10"/>
            <a:ext cx="4787628" cy="3401558"/>
          </a:xfrm>
          <a:custGeom>
            <a:avLst/>
            <a:gdLst/>
            <a:ahLst/>
            <a:cxnLst/>
            <a:rect l="l" t="t" r="r" b="b"/>
            <a:pathLst>
              <a:path w="4787628" h="3401568" extrusionOk="0">
                <a:moveTo>
                  <a:pt x="0" y="0"/>
                </a:moveTo>
                <a:lnTo>
                  <a:pt x="4787628" y="0"/>
                </a:lnTo>
                <a:lnTo>
                  <a:pt x="4787628" y="3401568"/>
                </a:lnTo>
                <a:lnTo>
                  <a:pt x="762748" y="3401568"/>
                </a:lnTo>
                <a:lnTo>
                  <a:pt x="751436" y="2963954"/>
                </a:lnTo>
                <a:cubicBezTo>
                  <a:pt x="698408" y="1942163"/>
                  <a:pt x="463174" y="995044"/>
                  <a:pt x="93264" y="192283"/>
                </a:cubicBezTo>
                <a:close/>
              </a:path>
            </a:pathLst>
          </a:custGeom>
          <a:noFill/>
          <a:ln>
            <a:noFill/>
          </a:ln>
        </p:spPr>
      </p:pic>
    </p:spTree>
  </p:cSld>
  <p:clrMapOvr>
    <a:masterClrMapping/>
  </p:clrMapOvr>
</p:sld>
</file>

<file path=ppt/theme/theme1.xml><?xml version="1.0" encoding="utf-8"?>
<a:theme xmlns:a="http://schemas.openxmlformats.org/drawingml/2006/main" name="Ofis Teması">
  <a:themeElements>
    <a:clrScheme name="Ofi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1502</Words>
  <Application>Microsoft Office PowerPoint</Application>
  <PresentationFormat>Szélesvásznú</PresentationFormat>
  <Paragraphs>74</Paragraphs>
  <Slides>25</Slides>
  <Notes>24</Notes>
  <HiddenSlides>0</HiddenSlides>
  <MMClips>0</MMClips>
  <ScaleCrop>false</ScaleCrop>
  <HeadingPairs>
    <vt:vector size="6" baseType="variant">
      <vt:variant>
        <vt:lpstr>Használt betűtípusok</vt:lpstr>
      </vt:variant>
      <vt:variant>
        <vt:i4>2</vt:i4>
      </vt:variant>
      <vt:variant>
        <vt:lpstr>Téma</vt:lpstr>
      </vt:variant>
      <vt:variant>
        <vt:i4>2</vt:i4>
      </vt:variant>
      <vt:variant>
        <vt:lpstr>Diacímek</vt:lpstr>
      </vt:variant>
      <vt:variant>
        <vt:i4>25</vt:i4>
      </vt:variant>
    </vt:vector>
  </HeadingPairs>
  <TitlesOfParts>
    <vt:vector size="29" baseType="lpstr">
      <vt:lpstr>Arial</vt:lpstr>
      <vt:lpstr>Calibri</vt:lpstr>
      <vt:lpstr>Ofis Teması</vt:lpstr>
      <vt:lpstr>Ofis Teması</vt:lpstr>
      <vt:lpstr>PowerPoint-bemutató</vt:lpstr>
      <vt:lpstr>OUTDOOR ACTIVITIES IN TURKIYE</vt:lpstr>
      <vt:lpstr>PowerPoint-bemutató</vt:lpstr>
      <vt:lpstr>Water sports</vt:lpstr>
      <vt:lpstr>Mountain sports</vt:lpstr>
      <vt:lpstr>PowerPoint-bemutató</vt:lpstr>
      <vt:lpstr>Trips</vt:lpstr>
      <vt:lpstr>Sky Diving </vt:lpstr>
      <vt:lpstr>Other activities </vt:lpstr>
      <vt:lpstr>Street Games İstop</vt:lpstr>
      <vt:lpstr>Hopscoth</vt:lpstr>
      <vt:lpstr>Hide and Seek</vt:lpstr>
      <vt:lpstr> Marble </vt:lpstr>
      <vt:lpstr>Street Football</vt:lpstr>
      <vt:lpstr>Blind Man's Buff</vt:lpstr>
      <vt:lpstr>Ebelemece </vt:lpstr>
      <vt:lpstr>Puss in the Corner </vt:lpstr>
      <vt:lpstr>Dodge Ball</vt:lpstr>
      <vt:lpstr>Sack Race </vt:lpstr>
      <vt:lpstr>Apple Eating Contest</vt:lpstr>
      <vt:lpstr>Yoghurt Eating Contest</vt:lpstr>
      <vt:lpstr>Tug of War</vt:lpstr>
      <vt:lpstr>Street Tournaments</vt:lpstr>
      <vt:lpstr>Festivals</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pataki_l@sulid.hu</cp:lastModifiedBy>
  <cp:revision>1</cp:revision>
  <dcterms:created xsi:type="dcterms:W3CDTF">2023-01-11T17:48:28Z</dcterms:created>
  <dcterms:modified xsi:type="dcterms:W3CDTF">2024-11-18T10:17:37Z</dcterms:modified>
</cp:coreProperties>
</file>