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entury Schoolbook" panose="02040604050505020304" pitchFamily="18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058455" y="2212224"/>
            <a:ext cx="4580338" cy="243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entury Schoolbook"/>
              <a:buNone/>
            </a:pPr>
            <a:r>
              <a:rPr lang="hu-HU" sz="4200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Széchenyi István Roman Catholic Secondary School</a:t>
            </a:r>
            <a:br>
              <a:rPr lang="hu-HU" sz="4200">
                <a:solidFill>
                  <a:srgbClr val="FFFFFF"/>
                </a:solidFill>
              </a:rPr>
            </a:br>
            <a:endParaRPr sz="4200">
              <a:solidFill>
                <a:srgbClr val="FFFFFF"/>
              </a:solidFill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9229" y="869568"/>
            <a:ext cx="5390093" cy="1689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3"/>
          <p:cNvCxnSpPr/>
          <p:nvPr/>
        </p:nvCxnSpPr>
        <p:spPr>
          <a:xfrm rot="10800000">
            <a:off x="9184178" y="1874520"/>
            <a:ext cx="0" cy="3108960"/>
          </a:xfrm>
          <a:prstGeom prst="straightConnector1">
            <a:avLst/>
          </a:prstGeom>
          <a:noFill/>
          <a:ln w="101600" cap="flat" cmpd="dbl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>
            <a:off x="1114009" y="4201833"/>
            <a:ext cx="3400425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2920" y="2555254"/>
            <a:ext cx="2247660" cy="21698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A23DF7D-3F84-13FD-899F-C45553DD1411}"/>
              </a:ext>
            </a:extLst>
          </p:cNvPr>
          <p:cNvSpPr txBox="1"/>
          <p:nvPr/>
        </p:nvSpPr>
        <p:spPr>
          <a:xfrm>
            <a:off x="8839819" y="1950331"/>
            <a:ext cx="3232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2022-1-HU01-KA220-SCH-000087324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ABEFDD3-DA27-C921-E9FB-4F9199074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89" y="5598919"/>
            <a:ext cx="4182433" cy="93179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29AACE9-61E7-4E4E-4F3E-DBAFF577C917}"/>
              </a:ext>
            </a:extLst>
          </p:cNvPr>
          <p:cNvSpPr txBox="1"/>
          <p:nvPr/>
        </p:nvSpPr>
        <p:spPr>
          <a:xfrm>
            <a:off x="10176387" y="4725137"/>
            <a:ext cx="20156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 err="1"/>
              <a:t>Funded</a:t>
            </a:r>
            <a:r>
              <a:rPr lang="hu-HU" sz="1100" dirty="0"/>
              <a:t> </a:t>
            </a:r>
            <a:r>
              <a:rPr lang="hu-HU" sz="1100" dirty="0" err="1"/>
              <a:t>by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European Union. </a:t>
            </a:r>
            <a:r>
              <a:rPr lang="hu-HU" sz="1100" dirty="0" err="1"/>
              <a:t>Views</a:t>
            </a:r>
            <a:r>
              <a:rPr lang="hu-HU" sz="1100" dirty="0"/>
              <a:t> and </a:t>
            </a:r>
            <a:r>
              <a:rPr lang="hu-HU" sz="1100" dirty="0" err="1"/>
              <a:t>opinions</a:t>
            </a:r>
            <a:r>
              <a:rPr lang="hu-HU" sz="1100" dirty="0"/>
              <a:t> </a:t>
            </a:r>
            <a:r>
              <a:rPr lang="hu-HU" sz="1100" dirty="0" err="1"/>
              <a:t>expressed</a:t>
            </a:r>
            <a:r>
              <a:rPr lang="hu-HU" sz="1100" dirty="0"/>
              <a:t> </a:t>
            </a:r>
            <a:r>
              <a:rPr lang="hu-HU" sz="1100" dirty="0" err="1"/>
              <a:t>are</a:t>
            </a:r>
            <a:r>
              <a:rPr lang="hu-HU" sz="1100" dirty="0"/>
              <a:t> </a:t>
            </a:r>
            <a:r>
              <a:rPr lang="hu-HU" sz="1100" dirty="0" err="1"/>
              <a:t>however</a:t>
            </a:r>
            <a:r>
              <a:rPr lang="hu-HU" sz="1100" dirty="0"/>
              <a:t> </a:t>
            </a:r>
            <a:r>
              <a:rPr lang="hu-HU" sz="1100" dirty="0" err="1"/>
              <a:t>those</a:t>
            </a:r>
            <a:r>
              <a:rPr lang="hu-HU" sz="1100" dirty="0"/>
              <a:t> of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author</a:t>
            </a:r>
            <a:r>
              <a:rPr lang="hu-HU" sz="1100" dirty="0"/>
              <a:t>(s) </a:t>
            </a:r>
            <a:r>
              <a:rPr lang="hu-HU" sz="1100" dirty="0" err="1"/>
              <a:t>only</a:t>
            </a:r>
            <a:r>
              <a:rPr lang="hu-HU" sz="1100" dirty="0"/>
              <a:t> and </a:t>
            </a:r>
            <a:r>
              <a:rPr lang="hu-HU" sz="1100" dirty="0" err="1"/>
              <a:t>do</a:t>
            </a:r>
            <a:r>
              <a:rPr lang="hu-HU" sz="1100" dirty="0"/>
              <a:t> </a:t>
            </a:r>
            <a:r>
              <a:rPr lang="hu-HU" sz="1100" dirty="0" err="1"/>
              <a:t>not</a:t>
            </a:r>
            <a:r>
              <a:rPr lang="hu-HU" sz="1100" dirty="0"/>
              <a:t> </a:t>
            </a:r>
            <a:r>
              <a:rPr lang="hu-HU" sz="1100" dirty="0" err="1"/>
              <a:t>necessarily</a:t>
            </a:r>
            <a:r>
              <a:rPr lang="hu-HU" sz="1100" dirty="0"/>
              <a:t> </a:t>
            </a:r>
            <a:r>
              <a:rPr lang="hu-HU" sz="1100" dirty="0" err="1"/>
              <a:t>reflect</a:t>
            </a:r>
            <a:r>
              <a:rPr lang="hu-HU" sz="1100" dirty="0"/>
              <a:t> </a:t>
            </a:r>
            <a:r>
              <a:rPr lang="hu-HU" sz="1100" dirty="0" err="1"/>
              <a:t>those</a:t>
            </a:r>
            <a:r>
              <a:rPr lang="hu-HU" sz="1100" dirty="0"/>
              <a:t> of </a:t>
            </a:r>
            <a:r>
              <a:rPr lang="hu-HU" sz="1100" dirty="0" err="1"/>
              <a:t>the</a:t>
            </a:r>
            <a:r>
              <a:rPr lang="hu-HU" sz="1100" dirty="0"/>
              <a:t> European Union </a:t>
            </a:r>
            <a:r>
              <a:rPr lang="hu-HU" sz="1100" dirty="0" err="1"/>
              <a:t>or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European Education and </a:t>
            </a:r>
            <a:r>
              <a:rPr lang="hu-HU" sz="1100" dirty="0" err="1"/>
              <a:t>Culture</a:t>
            </a:r>
            <a:r>
              <a:rPr lang="hu-HU" sz="1100" dirty="0"/>
              <a:t> </a:t>
            </a:r>
            <a:r>
              <a:rPr lang="hu-HU" sz="1100" dirty="0" err="1"/>
              <a:t>Executive</a:t>
            </a:r>
            <a:r>
              <a:rPr lang="hu-HU" sz="1100" dirty="0"/>
              <a:t> </a:t>
            </a:r>
            <a:r>
              <a:rPr lang="hu-HU" sz="1100" dirty="0" err="1"/>
              <a:t>Agency</a:t>
            </a:r>
            <a:r>
              <a:rPr lang="hu-HU" sz="1100" dirty="0"/>
              <a:t> (EACEA). </a:t>
            </a:r>
            <a:r>
              <a:rPr lang="hu-HU" sz="1100" dirty="0" err="1"/>
              <a:t>Neither</a:t>
            </a:r>
            <a:r>
              <a:rPr lang="hu-HU" sz="1100" dirty="0"/>
              <a:t> </a:t>
            </a:r>
            <a:r>
              <a:rPr lang="hu-HU" sz="1100" dirty="0" err="1"/>
              <a:t>the</a:t>
            </a:r>
            <a:r>
              <a:rPr lang="hu-HU" sz="1100" dirty="0"/>
              <a:t> European Union </a:t>
            </a:r>
            <a:r>
              <a:rPr lang="hu-HU" sz="1100" dirty="0" err="1"/>
              <a:t>nor</a:t>
            </a:r>
            <a:r>
              <a:rPr lang="hu-HU" sz="1100" dirty="0"/>
              <a:t> EACEA </a:t>
            </a:r>
            <a:r>
              <a:rPr lang="hu-HU" sz="1100" dirty="0" err="1"/>
              <a:t>can</a:t>
            </a:r>
            <a:r>
              <a:rPr lang="hu-HU" sz="1100" dirty="0"/>
              <a:t> be </a:t>
            </a:r>
            <a:r>
              <a:rPr lang="hu-HU" sz="1100" dirty="0" err="1"/>
              <a:t>held</a:t>
            </a:r>
            <a:r>
              <a:rPr lang="hu-HU" sz="1100" dirty="0"/>
              <a:t> </a:t>
            </a:r>
            <a:r>
              <a:rPr lang="hu-HU" sz="1100" dirty="0" err="1"/>
              <a:t>responsible</a:t>
            </a:r>
            <a:r>
              <a:rPr lang="hu-HU" sz="1100" dirty="0"/>
              <a:t> </a:t>
            </a:r>
            <a:r>
              <a:rPr lang="hu-HU" sz="1100" dirty="0" err="1"/>
              <a:t>for</a:t>
            </a:r>
            <a:r>
              <a:rPr lang="hu-HU" sz="1100" dirty="0"/>
              <a:t> </a:t>
            </a:r>
            <a:r>
              <a:rPr lang="hu-HU" sz="1100" dirty="0" err="1"/>
              <a:t>them</a:t>
            </a:r>
            <a:r>
              <a:rPr lang="hu-HU" sz="1100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hu-HU">
                <a:latin typeface="Century Schoolbook"/>
                <a:ea typeface="Century Schoolbook"/>
                <a:cs typeface="Century Schoolbook"/>
                <a:sym typeface="Century Schoolbook"/>
              </a:rPr>
              <a:t>Religious life</a:t>
            </a:r>
            <a:endParaRPr/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449" y="1477110"/>
            <a:ext cx="3671179" cy="456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270" y="1477110"/>
            <a:ext cx="3671179" cy="456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8091" y="1477110"/>
            <a:ext cx="3671179" cy="456491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1829532" y="6042026"/>
            <a:ext cx="13082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Advent</a:t>
            </a:r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4428781" y="6042026"/>
            <a:ext cx="34813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attending a service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9024179" y="6042026"/>
            <a:ext cx="16037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donations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491689" y="365124"/>
            <a:ext cx="48925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hu-HU">
                <a:latin typeface="Century Schoolbook"/>
                <a:ea typeface="Century Schoolbook"/>
                <a:cs typeface="Century Schoolbook"/>
                <a:sym typeface="Century Schoolbook"/>
              </a:rPr>
              <a:t>Széchenyi István</a:t>
            </a:r>
            <a:endParaRPr/>
          </a:p>
        </p:txBody>
      </p:sp>
      <p:pic>
        <p:nvPicPr>
          <p:cNvPr id="187" name="Google Shape;187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71848"/>
            <a:ext cx="3708794" cy="483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4219" y="1027906"/>
            <a:ext cx="5518241" cy="245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4220" y="3756073"/>
            <a:ext cx="5518241" cy="245288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7088262" y="3337395"/>
            <a:ext cx="21101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Chain Bridge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5730730" y="6208955"/>
            <a:ext cx="48252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Hungarian Academy of Sciences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/>
              <a:t>Thank you for your attention ☺</a:t>
            </a:r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Schoolbook"/>
              <a:buNone/>
            </a:pPr>
            <a:r>
              <a:rPr lang="hu-HU" sz="4800">
                <a:latin typeface="Century Schoolbook"/>
                <a:ea typeface="Century Schoolbook"/>
                <a:cs typeface="Century Schoolbook"/>
                <a:sym typeface="Century Schoolbook"/>
              </a:rPr>
              <a:t>Introduction</a:t>
            </a:r>
            <a:endParaRPr sz="48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95" name="Google Shape;95;p14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located in Hatvan</a:t>
            </a:r>
            <a:endParaRPr sz="40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more than 450 students</a:t>
            </a:r>
            <a:endParaRPr sz="40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Several specializations</a:t>
            </a:r>
            <a:endParaRPr sz="40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l="31982" r="16236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 extrusionOk="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555511" y="629266"/>
            <a:ext cx="4611400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Schoolbook"/>
              <a:buNone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Specializations</a:t>
            </a:r>
            <a:endParaRPr sz="40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555513" y="2438400"/>
            <a:ext cx="3697510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Economics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Informatics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Management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High School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Health care</a:t>
            </a:r>
            <a:endParaRPr sz="4000"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l="39638" r="6406" b="1"/>
          <a:stretch/>
        </p:blipFill>
        <p:spPr>
          <a:xfrm>
            <a:off x="5414729" y="968535"/>
            <a:ext cx="2078598" cy="199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 l="7412" r="38346" b="2"/>
          <a:stretch/>
        </p:blipFill>
        <p:spPr>
          <a:xfrm>
            <a:off x="7493328" y="968535"/>
            <a:ext cx="1917733" cy="199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5">
            <a:alphaModFix/>
          </a:blip>
          <a:srcRect l="21366" r="22368" b="2"/>
          <a:stretch/>
        </p:blipFill>
        <p:spPr>
          <a:xfrm>
            <a:off x="9411062" y="966480"/>
            <a:ext cx="2078600" cy="199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t="12647" r="1" b="2098"/>
          <a:stretch/>
        </p:blipFill>
        <p:spPr>
          <a:xfrm>
            <a:off x="5414729" y="3023448"/>
            <a:ext cx="6074932" cy="2922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379128" y="347843"/>
            <a:ext cx="570756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Schoolbook"/>
              <a:buNone/>
            </a:pPr>
            <a:r>
              <a:rPr lang="hu-HU" sz="48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Foreign languages</a:t>
            </a:r>
            <a:endParaRPr sz="480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388435" y="1860187"/>
            <a:ext cx="5707565" cy="415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hu-HU" sz="40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English</a:t>
            </a:r>
            <a:endParaRPr/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hu-HU" sz="40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German</a:t>
            </a:r>
            <a:endParaRPr sz="400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hu-HU" sz="40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Small groups</a:t>
            </a:r>
            <a:endParaRPr sz="400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2286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hu-HU" sz="40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Pannon language</a:t>
            </a:r>
            <a:br>
              <a:rPr lang="hu-HU" sz="40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hu-HU" sz="40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exam</a:t>
            </a:r>
            <a:endParaRPr sz="400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938" y="1579653"/>
            <a:ext cx="3667677" cy="234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9938" y="3953869"/>
            <a:ext cx="3667678" cy="234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2166" y="1595479"/>
            <a:ext cx="3287079" cy="471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838200" y="15840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Schoolbook"/>
              <a:buNone/>
            </a:pPr>
            <a:r>
              <a:rPr lang="hu-HU" sz="4800">
                <a:latin typeface="Century Schoolbook"/>
                <a:ea typeface="Century Schoolbook"/>
                <a:cs typeface="Century Schoolbook"/>
                <a:sym typeface="Century Schoolbook"/>
              </a:rPr>
              <a:t>Our school today</a:t>
            </a:r>
            <a:endParaRPr sz="48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1466122"/>
            <a:ext cx="5900225" cy="459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6898" y="1466122"/>
            <a:ext cx="4516902" cy="459705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1936071" y="6130870"/>
            <a:ext cx="37044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2014-renovation </a:t>
            </a:r>
            <a:endParaRPr sz="32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7200862" y="6146918"/>
            <a:ext cx="37889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2018-new building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416170" y="279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Schoolbook"/>
              <a:buNone/>
            </a:pPr>
            <a:r>
              <a:rPr lang="hu-HU" sz="4000">
                <a:latin typeface="Century Schoolbook"/>
                <a:ea typeface="Century Schoolbook"/>
                <a:cs typeface="Century Schoolbook"/>
                <a:sym typeface="Century Schoolbook"/>
              </a:rPr>
              <a:t>Community and sport activities</a:t>
            </a:r>
            <a:endParaRPr sz="4000"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150" y="4350068"/>
            <a:ext cx="2398405" cy="207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464" y="4350069"/>
            <a:ext cx="2322779" cy="207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464" y="1309435"/>
            <a:ext cx="4721183" cy="261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5464" y="1309434"/>
            <a:ext cx="4572394" cy="261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5855463" y="4342187"/>
            <a:ext cx="4572395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2975106" y="3765294"/>
            <a:ext cx="8882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choir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7368616" y="3791236"/>
            <a:ext cx="15460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volleyball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315717" y="6283439"/>
            <a:ext cx="18842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table tennis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3824683" y="6283439"/>
            <a:ext cx="16521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basketball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7502324" y="6283439"/>
            <a:ext cx="127866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football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hu-HU">
                <a:latin typeface="Century Schoolbook"/>
                <a:ea typeface="Century Schoolbook"/>
                <a:cs typeface="Century Schoolbook"/>
                <a:sym typeface="Century Schoolbook"/>
              </a:rPr>
              <a:t>Camps</a:t>
            </a: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374" y="1442522"/>
            <a:ext cx="3804138" cy="470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2512" y="1442522"/>
            <a:ext cx="3804138" cy="470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6650" y="1442522"/>
            <a:ext cx="3804138" cy="470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/>
        </p:nvSpPr>
        <p:spPr>
          <a:xfrm>
            <a:off x="594910" y="6147581"/>
            <a:ext cx="35143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Freshers’ camp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50" name="Google Shape;150;p19"/>
          <p:cNvSpPr txBox="1"/>
          <p:nvPr/>
        </p:nvSpPr>
        <p:spPr>
          <a:xfrm>
            <a:off x="4428780" y="6147580"/>
            <a:ext cx="73041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          English language camp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513310" y="37119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hu-HU">
                <a:latin typeface="Century Schoolbook"/>
                <a:ea typeface="Century Schoolbook"/>
                <a:cs typeface="Century Schoolbook"/>
                <a:sym typeface="Century Schoolbook"/>
              </a:rPr>
              <a:t>Annual events</a:t>
            </a: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094" y="1505240"/>
            <a:ext cx="3762865" cy="431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2959" y="1505239"/>
            <a:ext cx="3762866" cy="431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5825" y="1505238"/>
            <a:ext cx="3762865" cy="4318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149417" y="5830338"/>
            <a:ext cx="43674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  Freshers’ day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4516852" y="5830338"/>
            <a:ext cx="33785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School leavers’ ball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8736708" y="5830337"/>
            <a:ext cx="24548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students’ day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Schoolbook"/>
              <a:buNone/>
            </a:pPr>
            <a:r>
              <a:rPr lang="hu-HU">
                <a:latin typeface="Century Schoolbook"/>
                <a:ea typeface="Century Schoolbook"/>
                <a:cs typeface="Century Schoolbook"/>
                <a:sym typeface="Century Schoolbook"/>
              </a:rPr>
              <a:t>Competitions</a:t>
            </a:r>
            <a:endParaRPr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67" name="Google Shape;16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561123"/>
            <a:ext cx="5257800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561123"/>
            <a:ext cx="5257800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/>
          <p:nvPr/>
        </p:nvSpPr>
        <p:spPr>
          <a:xfrm>
            <a:off x="2234648" y="5809273"/>
            <a:ext cx="24649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wreath-making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7304432" y="5809272"/>
            <a:ext cx="28409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Charity activities</a:t>
            </a:r>
            <a:endParaRPr sz="2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Szélesvásznú</PresentationFormat>
  <Paragraphs>45</Paragraphs>
  <Slides>12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Calibri</vt:lpstr>
      <vt:lpstr>Arial</vt:lpstr>
      <vt:lpstr>Century Schoolbook</vt:lpstr>
      <vt:lpstr>Office-téma</vt:lpstr>
      <vt:lpstr>Széchenyi István Roman Catholic Secondary School </vt:lpstr>
      <vt:lpstr>Introduction</vt:lpstr>
      <vt:lpstr>Specializations</vt:lpstr>
      <vt:lpstr>Foreign languages</vt:lpstr>
      <vt:lpstr>Our school today</vt:lpstr>
      <vt:lpstr>Community and sport activities</vt:lpstr>
      <vt:lpstr>Camps</vt:lpstr>
      <vt:lpstr>Annual events</vt:lpstr>
      <vt:lpstr>Competitions</vt:lpstr>
      <vt:lpstr>Religious life</vt:lpstr>
      <vt:lpstr>Széchenyi István</vt:lpstr>
      <vt:lpstr>Thank you for your attention 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pataki_l@sulid.hu</cp:lastModifiedBy>
  <cp:revision>3</cp:revision>
  <dcterms:modified xsi:type="dcterms:W3CDTF">2024-11-18T09:29:57Z</dcterms:modified>
</cp:coreProperties>
</file>