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9"/>
  </p:notesMasterIdLst>
  <p:sldIdLst>
    <p:sldId id="292"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2" roundtripDataSignature="AMtx7mgNtJ24wDRMWBoKCm8DReGJU79Bj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74" y="7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 name="Google Shape;10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 name="Google Shape;118;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 name="Google Shape;129;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Google Shape;14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 name="Google Shape;14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 name="Google Shape;160;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 name="Google Shape;170;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 name="Google Shape;180;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 name="Google Shape;195;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 name="Google Shape;200;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 name="Google Shape;6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 name="Google Shape;210;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 name="Google Shape;215;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 name="Google Shape;220;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5" name="Google Shape;225;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5" name="Google Shape;235;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 name="Google Shape;7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 name="Google Shape;7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 name="Google Shape;88;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 name="Google Shape;9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38"/>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38"/>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
        <p:cNvGrpSpPr/>
        <p:nvPr/>
      </p:nvGrpSpPr>
      <p:grpSpPr>
        <a:xfrm>
          <a:off x="0" y="0"/>
          <a:ext cx="0" cy="0"/>
          <a:chOff x="0" y="0"/>
          <a:chExt cx="0" cy="0"/>
        </a:xfrm>
      </p:grpSpPr>
      <p:sp>
        <p:nvSpPr>
          <p:cNvPr id="41" name="Google Shape;41;p4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47"/>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3" name="Google Shape;43;p47"/>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47"/>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5" name="Google Shape;45;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48"/>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48"/>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9" name="Google Shape;49;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DC87-4B97-4A7C-BC4C-6E772456161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B59FD9-57FD-4ABA-9FCD-7954052534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BD40E-B0AA-47B8-900F-488A8AEC1BC2}"/>
              </a:ext>
            </a:extLst>
          </p:cNvPr>
          <p:cNvSpPr>
            <a:spLocks noGrp="1"/>
          </p:cNvSpPr>
          <p:nvPr>
            <p:ph type="dt" sz="half" idx="10"/>
          </p:nvPr>
        </p:nvSpPr>
        <p:spPr/>
        <p:txBody>
          <a:bodyPr/>
          <a:lstStyle/>
          <a:p>
            <a:fld id="{C485584D-7D79-4248-9986-4CA35242F944}" type="datetimeFigureOut">
              <a:rPr lang="en-US" smtClean="0"/>
              <a:t>11/18/2024</a:t>
            </a:fld>
            <a:endParaRPr lang="en-US"/>
          </a:p>
        </p:txBody>
      </p:sp>
      <p:sp>
        <p:nvSpPr>
          <p:cNvPr id="5" name="Footer Placeholder 4">
            <a:extLst>
              <a:ext uri="{FF2B5EF4-FFF2-40B4-BE49-F238E27FC236}">
                <a16:creationId xmlns:a16="http://schemas.microsoft.com/office/drawing/2014/main" id="{865E623C-1E35-4485-A5B4-A71969BE7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5C6BB9-EF4F-465E-985B-34521F68C583}"/>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793148298"/>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3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9"/>
        <p:cNvGrpSpPr/>
        <p:nvPr/>
      </p:nvGrpSpPr>
      <p:grpSpPr>
        <a:xfrm>
          <a:off x="0" y="0"/>
          <a:ext cx="0" cy="0"/>
          <a:chOff x="0" y="0"/>
          <a:chExt cx="0" cy="0"/>
        </a:xfrm>
      </p:grpSpPr>
      <p:sp>
        <p:nvSpPr>
          <p:cNvPr id="20" name="Google Shape;20;p4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21" name="Google Shape;21;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sp>
        <p:nvSpPr>
          <p:cNvPr id="23" name="Google Shape;23;p42"/>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4" name="Google Shape;24;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4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4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8" name="Google Shape;28;p4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9" name="Google Shape;29;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2" name="Google Shape;32;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45"/>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5" name="Google Shape;35;p45"/>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6" name="Google Shape;36;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46"/>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9" name="Google Shape;39;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3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si=Lxco6870f2fsCmzf&amp;v=2mXzkTzXlnU&amp;feature=youtu.be"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drive.google.com/file/d/1rZCk7JUXeatptr18ly2YOHCrDCkWjH09/view?usp=drivesdk"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Kép 1">
            <a:extLst>
              <a:ext uri="{FF2B5EF4-FFF2-40B4-BE49-F238E27FC236}">
                <a16:creationId xmlns:a16="http://schemas.microsoft.com/office/drawing/2014/main" id="{D0C91573-6AA2-5A26-6195-A7A2CB7E46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316" y="300565"/>
            <a:ext cx="2430066" cy="53935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A képen Betűtípus, szöveg, embléma, szimbólum látható&#10;&#10;Automatikusan generált leírás">
            <a:extLst>
              <a:ext uri="{FF2B5EF4-FFF2-40B4-BE49-F238E27FC236}">
                <a16:creationId xmlns:a16="http://schemas.microsoft.com/office/drawing/2014/main" id="{1450C950-EEEB-EAF1-4DC1-17D4B4D852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0772" y="4158853"/>
            <a:ext cx="1726406" cy="52744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E789C02D-FF3D-DF38-AAA6-9D8DAB45DE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3674" y="1253206"/>
            <a:ext cx="1596653" cy="1596653"/>
          </a:xfrm>
          <a:prstGeom prst="rect">
            <a:avLst/>
          </a:prstGeom>
          <a:noFill/>
          <a:extLst>
            <a:ext uri="{909E8E84-426E-40DD-AFC4-6F175D3DCCD1}">
              <a14:hiddenFill xmlns:a14="http://schemas.microsoft.com/office/drawing/2010/main">
                <a:solidFill>
                  <a:srgbClr val="FFFFFF"/>
                </a:solidFill>
              </a14:hiddenFill>
            </a:ext>
          </a:extLst>
        </p:spPr>
      </p:pic>
      <p:sp>
        <p:nvSpPr>
          <p:cNvPr id="4" name="Szövegdoboz 2">
            <a:extLst>
              <a:ext uri="{FF2B5EF4-FFF2-40B4-BE49-F238E27FC236}">
                <a16:creationId xmlns:a16="http://schemas.microsoft.com/office/drawing/2014/main" id="{81EF49DF-CF61-DFD2-7027-A490FE93D4A7}"/>
              </a:ext>
            </a:extLst>
          </p:cNvPr>
          <p:cNvSpPr txBox="1">
            <a:spLocks noChangeArrowheads="1"/>
          </p:cNvSpPr>
          <p:nvPr/>
        </p:nvSpPr>
        <p:spPr bwMode="auto">
          <a:xfrm>
            <a:off x="214824" y="3930848"/>
            <a:ext cx="2711053" cy="9834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eaLnBrk="0" fontAlgn="base" hangingPunct="0">
              <a:spcBef>
                <a:spcPct val="0"/>
              </a:spcBef>
              <a:spcAft>
                <a:spcPct val="0"/>
              </a:spcAft>
              <a:buClrTx/>
            </a:pPr>
            <a:r>
              <a:rPr lang="tr-TR" altLang="hu-HU" sz="825" dirty="0">
                <a:solidFill>
                  <a:schemeClr val="tx1"/>
                </a:solidFill>
                <a:latin typeface="Arial" panose="020B0604020202020204" pitchFamily="34" charset="0"/>
                <a:ea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tr-TR" altLang="hu-HU" sz="600" dirty="0">
              <a:solidFill>
                <a:schemeClr val="tx1"/>
              </a:solidFill>
              <a:latin typeface="Arial" panose="020B0604020202020204" pitchFamily="34" charset="0"/>
            </a:endParaRPr>
          </a:p>
          <a:p>
            <a:pPr defTabSz="685800" eaLnBrk="0" fontAlgn="base" hangingPunct="0">
              <a:spcBef>
                <a:spcPct val="0"/>
              </a:spcBef>
              <a:spcAft>
                <a:spcPct val="0"/>
              </a:spcAft>
              <a:buClrTx/>
            </a:pPr>
            <a:endParaRPr lang="tr-TR" altLang="hu-HU" sz="1350" dirty="0">
              <a:solidFill>
                <a:schemeClr val="tx1"/>
              </a:solidFill>
              <a:latin typeface="Arial" panose="020B0604020202020204" pitchFamily="34" charset="0"/>
            </a:endParaRPr>
          </a:p>
        </p:txBody>
      </p:sp>
      <p:sp>
        <p:nvSpPr>
          <p:cNvPr id="5" name="Rectangle 5">
            <a:extLst>
              <a:ext uri="{FF2B5EF4-FFF2-40B4-BE49-F238E27FC236}">
                <a16:creationId xmlns:a16="http://schemas.microsoft.com/office/drawing/2014/main" id="{AC72316C-0DB9-2A70-93BC-CD1FA77C1A35}"/>
              </a:ext>
            </a:extLst>
          </p:cNvPr>
          <p:cNvSpPr>
            <a:spLocks noChangeArrowheads="1"/>
          </p:cNvSpPr>
          <p:nvPr/>
        </p:nvSpPr>
        <p:spPr bwMode="auto">
          <a:xfrm>
            <a:off x="114301" y="170335"/>
            <a:ext cx="13856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hu-HU" sz="1050"/>
          </a:p>
        </p:txBody>
      </p:sp>
      <p:sp>
        <p:nvSpPr>
          <p:cNvPr id="6" name="Rectangle 6">
            <a:extLst>
              <a:ext uri="{FF2B5EF4-FFF2-40B4-BE49-F238E27FC236}">
                <a16:creationId xmlns:a16="http://schemas.microsoft.com/office/drawing/2014/main" id="{411DF061-932F-8C42-ECBC-C605D355AC46}"/>
              </a:ext>
            </a:extLst>
          </p:cNvPr>
          <p:cNvSpPr>
            <a:spLocks noChangeArrowheads="1"/>
          </p:cNvSpPr>
          <p:nvPr/>
        </p:nvSpPr>
        <p:spPr bwMode="auto">
          <a:xfrm>
            <a:off x="0" y="2468618"/>
            <a:ext cx="9144000" cy="1177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buClrTx/>
            </a:pPr>
            <a:br>
              <a:rPr lang="hu-HU" altLang="hu-HU" sz="1350" dirty="0">
                <a:solidFill>
                  <a:schemeClr val="tx1"/>
                </a:solidFill>
                <a:latin typeface="Arial" panose="020B0604020202020204" pitchFamily="34" charset="0"/>
              </a:rPr>
            </a:br>
            <a:endParaRPr lang="hu-HU" altLang="hu-HU" sz="2100" dirty="0">
              <a:solidFill>
                <a:schemeClr val="tx1"/>
              </a:solidFill>
              <a:latin typeface="Arial" panose="020B0604020202020204" pitchFamily="34" charset="0"/>
            </a:endParaRPr>
          </a:p>
          <a:p>
            <a:pPr algn="ctr" defTabSz="685800" eaLnBrk="0" fontAlgn="base" hangingPunct="0">
              <a:spcBef>
                <a:spcPct val="0"/>
              </a:spcBef>
              <a:spcAft>
                <a:spcPct val="0"/>
              </a:spcAft>
              <a:buClrTx/>
            </a:pPr>
            <a:r>
              <a:rPr lang="hu-HU" altLang="hu-HU" sz="1200" b="1" dirty="0">
                <a:latin typeface="Calibri" panose="020F0502020204030204" pitchFamily="34" charset="0"/>
                <a:ea typeface="Aptos" panose="020B0004020202020204" pitchFamily="34" charset="0"/>
                <a:cs typeface="Calibri" panose="020F0502020204030204" pitchFamily="34" charset="0"/>
              </a:rPr>
              <a:t>„</a:t>
            </a:r>
            <a:r>
              <a:rPr lang="hu-HU" altLang="hu-HU" sz="1200" b="1" dirty="0" bmk="">
                <a:latin typeface="Calibri" panose="020F0502020204030204" pitchFamily="34" charset="0"/>
                <a:ea typeface="Aptos" panose="020B0004020202020204" pitchFamily="34" charset="0"/>
                <a:cs typeface="Calibri" panose="020F0502020204030204" pitchFamily="34" charset="0"/>
              </a:rPr>
              <a:t>LOG IN BACK THE REAL LIFE”</a:t>
            </a:r>
            <a:endParaRPr lang="hu-HU" altLang="hu-HU" sz="788" dirty="0">
              <a:solidFill>
                <a:schemeClr val="tx1"/>
              </a:solidFill>
            </a:endParaRPr>
          </a:p>
          <a:p>
            <a:pPr algn="ctr" defTabSz="685800" eaLnBrk="0" fontAlgn="base" hangingPunct="0">
              <a:spcBef>
                <a:spcPct val="0"/>
              </a:spcBef>
              <a:spcAft>
                <a:spcPct val="0"/>
              </a:spcAft>
              <a:buClrTx/>
            </a:pPr>
            <a:r>
              <a:rPr lang="tr-TR" altLang="hu-HU" sz="1200" dirty="0" bmk="_Hlk182816863">
                <a:solidFill>
                  <a:schemeClr val="tx1"/>
                </a:solidFill>
                <a:latin typeface="Arial" panose="020B0604020202020204" pitchFamily="34" charset="0"/>
                <a:ea typeface="Calibri" panose="020F0502020204030204" pitchFamily="34" charset="0"/>
              </a:rPr>
              <a:t>Project ID: 2022-1-HU01-KA220-SCH-000087324</a:t>
            </a:r>
            <a:endParaRPr lang="hu-HU" altLang="hu-HU" sz="788" dirty="0">
              <a:solidFill>
                <a:schemeClr val="tx1"/>
              </a:solidFill>
              <a:latin typeface="Arial" panose="020B0604020202020204" pitchFamily="34" charset="0"/>
            </a:endParaRPr>
          </a:p>
          <a:p>
            <a:pPr defTabSz="685800" eaLnBrk="0" fontAlgn="base" hangingPunct="0">
              <a:spcBef>
                <a:spcPct val="0"/>
              </a:spcBef>
              <a:spcAft>
                <a:spcPct val="0"/>
              </a:spcAft>
              <a:buClrTx/>
            </a:pPr>
            <a:endParaRPr lang="hu-HU" altLang="hu-HU" sz="1350" dirty="0">
              <a:solidFill>
                <a:schemeClr val="tx1"/>
              </a:solidFill>
              <a:latin typeface="Arial" panose="020B0604020202020204" pitchFamily="34" charset="0"/>
            </a:endParaRPr>
          </a:p>
        </p:txBody>
      </p:sp>
      <p:sp>
        <p:nvSpPr>
          <p:cNvPr id="7" name="Rectangle 8">
            <a:extLst>
              <a:ext uri="{FF2B5EF4-FFF2-40B4-BE49-F238E27FC236}">
                <a16:creationId xmlns:a16="http://schemas.microsoft.com/office/drawing/2014/main" id="{E34E2135-7256-4BD6-36DB-BDEED15FFC88}"/>
              </a:ext>
            </a:extLst>
          </p:cNvPr>
          <p:cNvSpPr>
            <a:spLocks noChangeArrowheads="1"/>
          </p:cNvSpPr>
          <p:nvPr/>
        </p:nvSpPr>
        <p:spPr bwMode="auto">
          <a:xfrm>
            <a:off x="114301" y="341785"/>
            <a:ext cx="13856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hu-HU" sz="1050"/>
          </a:p>
        </p:txBody>
      </p:sp>
    </p:spTree>
    <p:extLst>
      <p:ext uri="{BB962C8B-B14F-4D97-AF65-F5344CB8AC3E}">
        <p14:creationId xmlns:p14="http://schemas.microsoft.com/office/powerpoint/2010/main" val="3293753370"/>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9"/>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10"/>
          <p:cNvPicPr preferRelativeResize="0"/>
          <p:nvPr/>
        </p:nvPicPr>
        <p:blipFill rotWithShape="1">
          <a:blip r:embed="rId3">
            <a:alphaModFix/>
          </a:blip>
          <a:srcRect/>
          <a:stretch/>
        </p:blipFill>
        <p:spPr>
          <a:xfrm>
            <a:off x="21" y="0"/>
            <a:ext cx="9143966"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11"/>
          <p:cNvPicPr preferRelativeResize="0"/>
          <p:nvPr/>
        </p:nvPicPr>
        <p:blipFill rotWithShape="1">
          <a:blip r:embed="rId3">
            <a:alphaModFix/>
          </a:blip>
          <a:srcRect/>
          <a:stretch/>
        </p:blipFill>
        <p:spPr>
          <a:xfrm>
            <a:off x="225" y="125"/>
            <a:ext cx="9143774" cy="51433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2"/>
          <p:cNvPicPr preferRelativeResize="0"/>
          <p:nvPr/>
        </p:nvPicPr>
        <p:blipFill rotWithShape="1">
          <a:blip r:embed="rId3">
            <a:alphaModFix/>
          </a:blip>
          <a:srcRect/>
          <a:stretch/>
        </p:blipFill>
        <p:spPr>
          <a:xfrm>
            <a:off x="0" y="0"/>
            <a:ext cx="9143981"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3"/>
          <p:cNvSpPr txBox="1"/>
          <p:nvPr/>
        </p:nvSpPr>
        <p:spPr>
          <a:xfrm>
            <a:off x="512556" y="2099430"/>
            <a:ext cx="8118900" cy="463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121" name="Google Shape;121;p13"/>
          <p:cNvPicPr preferRelativeResize="0"/>
          <p:nvPr/>
        </p:nvPicPr>
        <p:blipFill rotWithShape="1">
          <a:blip r:embed="rId3">
            <a:alphaModFix/>
          </a:blip>
          <a:srcRect/>
          <a:stretch/>
        </p:blipFill>
        <p:spPr>
          <a:xfrm>
            <a:off x="0" y="-6"/>
            <a:ext cx="9144000" cy="514351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14"/>
          <p:cNvPicPr preferRelativeResize="0"/>
          <p:nvPr/>
        </p:nvPicPr>
        <p:blipFill rotWithShape="1">
          <a:blip r:embed="rId3">
            <a:alphaModFix/>
          </a:blip>
          <a:srcRect/>
          <a:stretch/>
        </p:blipFill>
        <p:spPr>
          <a:xfrm>
            <a:off x="25" y="0"/>
            <a:ext cx="9143957"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15"/>
          <p:cNvPicPr preferRelativeResize="0"/>
          <p:nvPr/>
        </p:nvPicPr>
        <p:blipFill rotWithShape="1">
          <a:blip r:embed="rId3">
            <a:alphaModFix/>
          </a:blip>
          <a:srcRect/>
          <a:stretch/>
        </p:blipFill>
        <p:spPr>
          <a:xfrm>
            <a:off x="-7525" y="0"/>
            <a:ext cx="9159059" cy="51434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16"/>
          <p:cNvPicPr preferRelativeResize="0"/>
          <p:nvPr/>
        </p:nvPicPr>
        <p:blipFill rotWithShape="1">
          <a:blip r:embed="rId3">
            <a:alphaModFix/>
          </a:blip>
          <a:srcRect/>
          <a:stretch/>
        </p:blipFill>
        <p:spPr>
          <a:xfrm>
            <a:off x="0" y="-5"/>
            <a:ext cx="9144000" cy="514350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17"/>
          <p:cNvPicPr preferRelativeResize="0"/>
          <p:nvPr/>
        </p:nvPicPr>
        <p:blipFill rotWithShape="1">
          <a:blip r:embed="rId3">
            <a:alphaModFix/>
          </a:blip>
          <a:srcRect/>
          <a:stretch/>
        </p:blipFill>
        <p:spPr>
          <a:xfrm>
            <a:off x="0" y="25401"/>
            <a:ext cx="9143998" cy="51180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18"/>
          <p:cNvPicPr preferRelativeResize="0"/>
          <p:nvPr/>
        </p:nvPicPr>
        <p:blipFill rotWithShape="1">
          <a:blip r:embed="rId3">
            <a:alphaModFix/>
          </a:blip>
          <a:srcRect/>
          <a:stretch/>
        </p:blipFill>
        <p:spPr>
          <a:xfrm>
            <a:off x="0" y="0"/>
            <a:ext cx="9143998" cy="509693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es"/>
              <a:t>SPANISH INDOOR GAMES</a:t>
            </a:r>
            <a:endParaRPr/>
          </a:p>
          <a:p>
            <a:pPr marL="0" lvl="0" indent="0" algn="ctr" rtl="0">
              <a:lnSpc>
                <a:spcPct val="100000"/>
              </a:lnSpc>
              <a:spcBef>
                <a:spcPts val="0"/>
              </a:spcBef>
              <a:spcAft>
                <a:spcPts val="0"/>
              </a:spcAft>
              <a:buSzPts val="5200"/>
              <a:buNone/>
            </a:pPr>
            <a:endParaRPr/>
          </a:p>
        </p:txBody>
      </p:sp>
      <p:sp>
        <p:nvSpPr>
          <p:cNvPr id="55" name="Google Shape;55;p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19"/>
          <p:cNvPicPr preferRelativeResize="0"/>
          <p:nvPr/>
        </p:nvPicPr>
        <p:blipFill rotWithShape="1">
          <a:blip r:embed="rId3">
            <a:alphaModFix/>
          </a:blip>
          <a:srcRect/>
          <a:stretch/>
        </p:blipFill>
        <p:spPr>
          <a:xfrm>
            <a:off x="0" y="29630"/>
            <a:ext cx="9143998" cy="511386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20"/>
          <p:cNvPicPr preferRelativeResize="0"/>
          <p:nvPr/>
        </p:nvPicPr>
        <p:blipFill rotWithShape="1">
          <a:blip r:embed="rId3">
            <a:alphaModFix/>
          </a:blip>
          <a:srcRect/>
          <a:stretch/>
        </p:blipFill>
        <p:spPr>
          <a:xfrm>
            <a:off x="-9446408" y="5692487"/>
            <a:ext cx="9143998" cy="5109632"/>
          </a:xfrm>
          <a:prstGeom prst="rect">
            <a:avLst/>
          </a:prstGeom>
          <a:noFill/>
          <a:ln>
            <a:noFill/>
          </a:ln>
        </p:spPr>
      </p:pic>
      <p:pic>
        <p:nvPicPr>
          <p:cNvPr id="157" name="Google Shape;157;p20"/>
          <p:cNvPicPr preferRelativeResize="0"/>
          <p:nvPr/>
        </p:nvPicPr>
        <p:blipFill rotWithShape="1">
          <a:blip r:embed="rId4">
            <a:alphaModFix/>
          </a:blip>
          <a:srcRect/>
          <a:stretch/>
        </p:blipFill>
        <p:spPr>
          <a:xfrm>
            <a:off x="0" y="0"/>
            <a:ext cx="9143998" cy="508846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21"/>
          <p:cNvPicPr preferRelativeResize="0"/>
          <p:nvPr/>
        </p:nvPicPr>
        <p:blipFill rotWithShape="1">
          <a:blip r:embed="rId3">
            <a:alphaModFix/>
          </a:blip>
          <a:srcRect/>
          <a:stretch/>
        </p:blipFill>
        <p:spPr>
          <a:xfrm>
            <a:off x="0" y="25401"/>
            <a:ext cx="9143998" cy="51180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22"/>
          <p:cNvPicPr preferRelativeResize="0"/>
          <p:nvPr/>
        </p:nvPicPr>
        <p:blipFill rotWithShape="1">
          <a:blip r:embed="rId3">
            <a:alphaModFix/>
          </a:blip>
          <a:srcRect/>
          <a:stretch/>
        </p:blipFill>
        <p:spPr>
          <a:xfrm>
            <a:off x="0" y="-5"/>
            <a:ext cx="9143998" cy="514350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23"/>
          <p:cNvPicPr preferRelativeResize="0"/>
          <p:nvPr/>
        </p:nvPicPr>
        <p:blipFill rotWithShape="1">
          <a:blip r:embed="rId3">
            <a:alphaModFix/>
          </a:blip>
          <a:srcRect t="13914" b="11031"/>
          <a:stretch/>
        </p:blipFill>
        <p:spPr>
          <a:xfrm>
            <a:off x="0" y="0"/>
            <a:ext cx="9143997"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24"/>
          <p:cNvPicPr preferRelativeResize="0"/>
          <p:nvPr/>
        </p:nvPicPr>
        <p:blipFill rotWithShape="1">
          <a:blip r:embed="rId3">
            <a:alphaModFix/>
          </a:blip>
          <a:srcRect t="13902" b="11631"/>
          <a:stretch/>
        </p:blipFill>
        <p:spPr>
          <a:xfrm>
            <a:off x="0" y="0"/>
            <a:ext cx="9143998"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25"/>
          <p:cNvPicPr preferRelativeResize="0"/>
          <p:nvPr/>
        </p:nvPicPr>
        <p:blipFill rotWithShape="1">
          <a:blip r:embed="rId3">
            <a:alphaModFix/>
          </a:blip>
          <a:srcRect t="13587" b="11093"/>
          <a:stretch/>
        </p:blipFill>
        <p:spPr>
          <a:xfrm>
            <a:off x="0" y="0"/>
            <a:ext cx="9143998"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26"/>
          <p:cNvPicPr preferRelativeResize="0"/>
          <p:nvPr/>
        </p:nvPicPr>
        <p:blipFill rotWithShape="1">
          <a:blip r:embed="rId3">
            <a:alphaModFix/>
          </a:blip>
          <a:srcRect t="13999" b="12664"/>
          <a:stretch/>
        </p:blipFill>
        <p:spPr>
          <a:xfrm>
            <a:off x="0" y="-22000"/>
            <a:ext cx="9183272"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27"/>
          <p:cNvPicPr preferRelativeResize="0"/>
          <p:nvPr/>
        </p:nvPicPr>
        <p:blipFill rotWithShape="1">
          <a:blip r:embed="rId3">
            <a:alphaModFix/>
          </a:blip>
          <a:srcRect t="13643" b="12559"/>
          <a:stretch/>
        </p:blipFill>
        <p:spPr>
          <a:xfrm>
            <a:off x="0" y="-7475"/>
            <a:ext cx="9143998"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28"/>
          <p:cNvPicPr preferRelativeResize="0"/>
          <p:nvPr/>
        </p:nvPicPr>
        <p:blipFill rotWithShape="1">
          <a:blip r:embed="rId3">
            <a:alphaModFix/>
          </a:blip>
          <a:srcRect l="248" r="247"/>
          <a:stretch/>
        </p:blipFill>
        <p:spPr>
          <a:xfrm>
            <a:off x="0" y="0"/>
            <a:ext cx="9143998"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endParaRPr/>
          </a:p>
        </p:txBody>
      </p:sp>
      <p:sp>
        <p:nvSpPr>
          <p:cNvPr id="61" name="Google Shape;61;p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endParaRPr/>
          </a:p>
        </p:txBody>
      </p:sp>
      <p:pic>
        <p:nvPicPr>
          <p:cNvPr id="62" name="Google Shape;62;p2"/>
          <p:cNvPicPr preferRelativeResize="0"/>
          <p:nvPr/>
        </p:nvPicPr>
        <p:blipFill rotWithShape="1">
          <a:blip r:embed="rId3">
            <a:alphaModFix/>
          </a:blip>
          <a:srcRect/>
          <a:stretch/>
        </p:blipFill>
        <p:spPr>
          <a:xfrm>
            <a:off x="71438" y="0"/>
            <a:ext cx="9001125" cy="5143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29"/>
          <p:cNvPicPr preferRelativeResize="0"/>
          <p:nvPr/>
        </p:nvPicPr>
        <p:blipFill rotWithShape="1">
          <a:blip r:embed="rId3">
            <a:alphaModFix/>
          </a:blip>
          <a:srcRect t="14433" b="11731"/>
          <a:stretch/>
        </p:blipFill>
        <p:spPr>
          <a:xfrm>
            <a:off x="0" y="0"/>
            <a:ext cx="9143998"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30">
            <a:hlinkClick r:id="rId3"/>
          </p:cNvPr>
          <p:cNvPicPr preferRelativeResize="0"/>
          <p:nvPr/>
        </p:nvPicPr>
        <p:blipFill rotWithShape="1">
          <a:blip r:embed="rId4">
            <a:alphaModFix/>
          </a:blip>
          <a:srcRect t="13904" b="11417"/>
          <a:stretch/>
        </p:blipFill>
        <p:spPr>
          <a:xfrm>
            <a:off x="-2" y="-33314"/>
            <a:ext cx="9143998" cy="521012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31"/>
          <p:cNvPicPr preferRelativeResize="0"/>
          <p:nvPr/>
        </p:nvPicPr>
        <p:blipFill rotWithShape="1">
          <a:blip r:embed="rId3">
            <a:alphaModFix/>
          </a:blip>
          <a:srcRect/>
          <a:stretch/>
        </p:blipFill>
        <p:spPr>
          <a:xfrm>
            <a:off x="0" y="0"/>
            <a:ext cx="9144000" cy="514350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32"/>
          <p:cNvPicPr preferRelativeResize="0"/>
          <p:nvPr/>
        </p:nvPicPr>
        <p:blipFill rotWithShape="1">
          <a:blip r:embed="rId3">
            <a:alphaModFix/>
          </a:blip>
          <a:srcRect/>
          <a:stretch/>
        </p:blipFill>
        <p:spPr>
          <a:xfrm>
            <a:off x="97500" y="85325"/>
            <a:ext cx="9144000" cy="5143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33"/>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34"/>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35"/>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36">
            <a:hlinkClick r:id="rId3"/>
          </p:cNvPr>
          <p:cNvPicPr preferRelativeResize="0"/>
          <p:nvPr/>
        </p:nvPicPr>
        <p:blipFill rotWithShape="1">
          <a:blip r:embed="rId4">
            <a:alphaModFix/>
          </a:blip>
          <a:srcRect/>
          <a:stretch/>
        </p:blipFill>
        <p:spPr>
          <a:xfrm>
            <a:off x="0" y="0"/>
            <a:ext cx="9144000" cy="5143500"/>
          </a:xfrm>
          <a:prstGeom prst="rect">
            <a:avLst/>
          </a:prstGeom>
          <a:noFill/>
          <a:ln>
            <a:noFill/>
          </a:ln>
        </p:spPr>
      </p:pic>
      <p:sp>
        <p:nvSpPr>
          <p:cNvPr id="238" name="Google Shape;238;p36">
            <a:hlinkClick r:id="rId3"/>
          </p:cNvPr>
          <p:cNvSpPr txBox="1"/>
          <p:nvPr/>
        </p:nvSpPr>
        <p:spPr>
          <a:xfrm>
            <a:off x="443400" y="3213735"/>
            <a:ext cx="8257200" cy="742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 sz="1400" b="0" i="0" u="none" strike="noStrike" cap="none">
                <a:solidFill>
                  <a:srgbClr val="274E13"/>
                </a:solidFill>
                <a:latin typeface="Arial"/>
                <a:ea typeface="Arial"/>
                <a:cs typeface="Arial"/>
                <a:sym typeface="Arial"/>
              </a:rPr>
              <a:t>https://drive.google.com/file/d/1rZCk7JUXeatptr18ly2YOHCrDCkWjH09/view?usp=drivesdk</a:t>
            </a:r>
            <a:endParaRPr sz="1400" b="0" i="0" u="none" strike="noStrike" cap="none">
              <a:solidFill>
                <a:srgbClr val="274E13"/>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endParaRPr/>
          </a:p>
        </p:txBody>
      </p:sp>
      <p:sp>
        <p:nvSpPr>
          <p:cNvPr id="68" name="Google Shape;68;p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endParaRPr/>
          </a:p>
        </p:txBody>
      </p:sp>
      <p:pic>
        <p:nvPicPr>
          <p:cNvPr id="69" name="Google Shape;69;p3"/>
          <p:cNvPicPr preferRelativeResize="0"/>
          <p:nvPr/>
        </p:nvPicPr>
        <p:blipFill rotWithShape="1">
          <a:blip r:embed="rId3">
            <a:alphaModFix/>
          </a:blip>
          <a:srcRect/>
          <a:stretch/>
        </p:blipFill>
        <p:spPr>
          <a:xfrm>
            <a:off x="71438" y="0"/>
            <a:ext cx="9001125"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Google Shape;74;p4"/>
          <p:cNvPicPr preferRelativeResize="0"/>
          <p:nvPr/>
        </p:nvPicPr>
        <p:blipFill rotWithShape="1">
          <a:blip r:embed="rId3">
            <a:alphaModFix/>
          </a:blip>
          <a:srcRect/>
          <a:stretch/>
        </p:blipFill>
        <p:spPr>
          <a:xfrm>
            <a:off x="0" y="0"/>
            <a:ext cx="9144001" cy="522514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5"/>
          <p:cNvPicPr preferRelativeResize="0"/>
          <p:nvPr/>
        </p:nvPicPr>
        <p:blipFill rotWithShape="1">
          <a:blip r:embed="rId3">
            <a:alphaModFix/>
          </a:blip>
          <a:srcRect/>
          <a:stretch/>
        </p:blipFill>
        <p:spPr>
          <a:xfrm>
            <a:off x="0" y="0"/>
            <a:ext cx="9144001" cy="522514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1800"/>
              <a:buNone/>
            </a:pPr>
            <a:endParaRPr/>
          </a:p>
        </p:txBody>
      </p:sp>
      <p:pic>
        <p:nvPicPr>
          <p:cNvPr id="85" name="Google Shape;85;p6"/>
          <p:cNvPicPr preferRelativeResize="0"/>
          <p:nvPr/>
        </p:nvPicPr>
        <p:blipFill rotWithShape="1">
          <a:blip r:embed="rId3">
            <a:alphaModFix/>
          </a:blip>
          <a:srcRect l="11874" t="14267" r="1947" b="19278"/>
          <a:stretch/>
        </p:blipFill>
        <p:spPr>
          <a:xfrm>
            <a:off x="0" y="33174"/>
            <a:ext cx="9240426" cy="534475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7"/>
          <p:cNvPicPr preferRelativeResize="0"/>
          <p:nvPr/>
        </p:nvPicPr>
        <p:blipFill rotWithShape="1">
          <a:blip r:embed="rId3">
            <a:alphaModFix/>
          </a:blip>
          <a:srcRect/>
          <a:stretch/>
        </p:blipFill>
        <p:spPr>
          <a:xfrm>
            <a:off x="0" y="0"/>
            <a:ext cx="9144001" cy="522514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8"/>
          <p:cNvPicPr preferRelativeResize="0"/>
          <p:nvPr/>
        </p:nvPicPr>
        <p:blipFill rotWithShape="1">
          <a:blip r:embed="rId3">
            <a:alphaModFix/>
          </a:blip>
          <a:srcRect/>
          <a:stretch/>
        </p:blipFill>
        <p:spPr>
          <a:xfrm>
            <a:off x="0" y="0"/>
            <a:ext cx="9144001" cy="5225144"/>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89</Words>
  <Application>Microsoft Office PowerPoint</Application>
  <PresentationFormat>Diavetítés a képernyőre (16:9 oldalarány)</PresentationFormat>
  <Paragraphs>6</Paragraphs>
  <Slides>37</Slides>
  <Notes>36</Notes>
  <HiddenSlides>0</HiddenSlides>
  <MMClips>0</MMClips>
  <ScaleCrop>false</ScaleCrop>
  <HeadingPairs>
    <vt:vector size="6" baseType="variant">
      <vt:variant>
        <vt:lpstr>Használt betűtípusok</vt:lpstr>
      </vt:variant>
      <vt:variant>
        <vt:i4>2</vt:i4>
      </vt:variant>
      <vt:variant>
        <vt:lpstr>Téma</vt:lpstr>
      </vt:variant>
      <vt:variant>
        <vt:i4>1</vt:i4>
      </vt:variant>
      <vt:variant>
        <vt:lpstr>Diacímek</vt:lpstr>
      </vt:variant>
      <vt:variant>
        <vt:i4>37</vt:i4>
      </vt:variant>
    </vt:vector>
  </HeadingPairs>
  <TitlesOfParts>
    <vt:vector size="40" baseType="lpstr">
      <vt:lpstr>Arial</vt:lpstr>
      <vt:lpstr>Calibri</vt:lpstr>
      <vt:lpstr>Simple Light</vt:lpstr>
      <vt:lpstr>PowerPoint-bemutató</vt:lpstr>
      <vt:lpstr>SPANISH INDOOR GAMES </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pataki_l@sulid.hu</cp:lastModifiedBy>
  <cp:revision>1</cp:revision>
  <dcterms:modified xsi:type="dcterms:W3CDTF">2024-11-18T10:12:28Z</dcterms:modified>
</cp:coreProperties>
</file>