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8" r:id="rId3"/>
    <p:sldId id="260"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2" d="100"/>
          <a:sy n="82" d="100"/>
        </p:scale>
        <p:origin x="62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67666F-D833-437D-9F32-EBE83AFB9F58}"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E62A990F-1D68-450E-A4BF-626DBF59DCE3}">
      <dgm:prSet/>
      <dgm:spPr/>
      <dgm:t>
        <a:bodyPr/>
        <a:lstStyle/>
        <a:p>
          <a:r>
            <a:rPr lang="en-US" dirty="0"/>
            <a:t>The route is done until the end and, on the way back, you have to pick up the stone in the station where it fell;</a:t>
          </a:r>
        </a:p>
      </dgm:t>
    </dgm:pt>
    <dgm:pt modelId="{E4ED5B74-000E-4CED-94DE-67C4C7C8EB70}" type="parTrans" cxnId="{D64D9B17-2FE8-470E-9EDD-B4B30499CBB7}">
      <dgm:prSet/>
      <dgm:spPr/>
      <dgm:t>
        <a:bodyPr/>
        <a:lstStyle/>
        <a:p>
          <a:endParaRPr lang="en-US"/>
        </a:p>
      </dgm:t>
    </dgm:pt>
    <dgm:pt modelId="{6735A474-47FE-4A99-B909-CCF13D12F28D}" type="sibTrans" cxnId="{D64D9B17-2FE8-470E-9EDD-B4B30499CBB7}">
      <dgm:prSet/>
      <dgm:spPr/>
      <dgm:t>
        <a:bodyPr/>
        <a:lstStyle/>
        <a:p>
          <a:endParaRPr lang="en-US"/>
        </a:p>
      </dgm:t>
    </dgm:pt>
    <dgm:pt modelId="{C681CC70-0960-447B-A758-2D93C007B84F}">
      <dgm:prSet/>
      <dgm:spPr/>
      <dgm:t>
        <a:bodyPr/>
        <a:lstStyle/>
        <a:p>
          <a:r>
            <a:rPr lang="en-US"/>
            <a:t>In the 4th and 5th stations, as well as in the 7th and 8th stations, you must step with one foot on each one simultaneously;</a:t>
          </a:r>
        </a:p>
      </dgm:t>
    </dgm:pt>
    <dgm:pt modelId="{47D8BC63-E41E-48F9-AA2A-DC8926B3A171}" type="parTrans" cxnId="{DF1A95CA-56CB-4E2A-A57F-5245CEE37754}">
      <dgm:prSet/>
      <dgm:spPr/>
      <dgm:t>
        <a:bodyPr/>
        <a:lstStyle/>
        <a:p>
          <a:endParaRPr lang="en-US"/>
        </a:p>
      </dgm:t>
    </dgm:pt>
    <dgm:pt modelId="{F2A234AB-AFCD-4530-8B57-5A6786E92F80}" type="sibTrans" cxnId="{DF1A95CA-56CB-4E2A-A57F-5245CEE37754}">
      <dgm:prSet/>
      <dgm:spPr/>
      <dgm:t>
        <a:bodyPr/>
        <a:lstStyle/>
        <a:p>
          <a:endParaRPr lang="en-US"/>
        </a:p>
      </dgm:t>
    </dgm:pt>
    <dgm:pt modelId="{DB9E1EB3-10FE-497F-9C62-7801C1DB2034}">
      <dgm:prSet/>
      <dgm:spPr/>
      <dgm:t>
        <a:bodyPr/>
        <a:lstStyle/>
        <a:p>
          <a:r>
            <a:rPr lang="en-US"/>
            <a:t>If the player becomes unbalanced, drops the stone or misses the intended station, he/</a:t>
          </a:r>
          <a:r>
            <a:rPr lang="pt-PT"/>
            <a:t>she</a:t>
          </a:r>
          <a:r>
            <a:rPr lang="en-US"/>
            <a:t> loses his turn.​</a:t>
          </a:r>
        </a:p>
      </dgm:t>
    </dgm:pt>
    <dgm:pt modelId="{60349678-9900-4103-B4C9-E7F88B30D58A}" type="parTrans" cxnId="{72EA5350-AE44-4213-926D-D83C8511BEA4}">
      <dgm:prSet/>
      <dgm:spPr/>
      <dgm:t>
        <a:bodyPr/>
        <a:lstStyle/>
        <a:p>
          <a:endParaRPr lang="en-US"/>
        </a:p>
      </dgm:t>
    </dgm:pt>
    <dgm:pt modelId="{A04E3C8C-7B56-4048-A538-0B4BD2ABBB27}" type="sibTrans" cxnId="{72EA5350-AE44-4213-926D-D83C8511BEA4}">
      <dgm:prSet/>
      <dgm:spPr/>
      <dgm:t>
        <a:bodyPr/>
        <a:lstStyle/>
        <a:p>
          <a:endParaRPr lang="en-US"/>
        </a:p>
      </dgm:t>
    </dgm:pt>
    <dgm:pt modelId="{676365CE-94E8-4ACF-94C0-BF957E6D9C8D}" type="pres">
      <dgm:prSet presAssocID="{5D67666F-D833-437D-9F32-EBE83AFB9F58}" presName="Name0" presStyleCnt="0">
        <dgm:presLayoutVars>
          <dgm:dir/>
          <dgm:animLvl val="lvl"/>
          <dgm:resizeHandles val="exact"/>
        </dgm:presLayoutVars>
      </dgm:prSet>
      <dgm:spPr/>
    </dgm:pt>
    <dgm:pt modelId="{1D00CCB4-7B8E-4AE2-9C17-91E83A17FCEC}" type="pres">
      <dgm:prSet presAssocID="{DB9E1EB3-10FE-497F-9C62-7801C1DB2034}" presName="boxAndChildren" presStyleCnt="0"/>
      <dgm:spPr/>
    </dgm:pt>
    <dgm:pt modelId="{1824FB45-A400-49BF-A734-303040F8A6CB}" type="pres">
      <dgm:prSet presAssocID="{DB9E1EB3-10FE-497F-9C62-7801C1DB2034}" presName="parentTextBox" presStyleLbl="node1" presStyleIdx="0" presStyleCnt="3"/>
      <dgm:spPr/>
    </dgm:pt>
    <dgm:pt modelId="{16B1F0E6-40F9-4E7F-9774-C157BE37CF95}" type="pres">
      <dgm:prSet presAssocID="{F2A234AB-AFCD-4530-8B57-5A6786E92F80}" presName="sp" presStyleCnt="0"/>
      <dgm:spPr/>
    </dgm:pt>
    <dgm:pt modelId="{6948034F-5C4D-41A8-9E73-15D8A1358ED1}" type="pres">
      <dgm:prSet presAssocID="{C681CC70-0960-447B-A758-2D93C007B84F}" presName="arrowAndChildren" presStyleCnt="0"/>
      <dgm:spPr/>
    </dgm:pt>
    <dgm:pt modelId="{9EF8237D-D81C-4C6E-9C84-0ACA97C00DC5}" type="pres">
      <dgm:prSet presAssocID="{C681CC70-0960-447B-A758-2D93C007B84F}" presName="parentTextArrow" presStyleLbl="node1" presStyleIdx="1" presStyleCnt="3"/>
      <dgm:spPr/>
    </dgm:pt>
    <dgm:pt modelId="{3AF17F23-C9BC-4C08-8C25-92F1FB4B2092}" type="pres">
      <dgm:prSet presAssocID="{6735A474-47FE-4A99-B909-CCF13D12F28D}" presName="sp" presStyleCnt="0"/>
      <dgm:spPr/>
    </dgm:pt>
    <dgm:pt modelId="{8DB4038D-9E47-43C5-B458-4707F14266B8}" type="pres">
      <dgm:prSet presAssocID="{E62A990F-1D68-450E-A4BF-626DBF59DCE3}" presName="arrowAndChildren" presStyleCnt="0"/>
      <dgm:spPr/>
    </dgm:pt>
    <dgm:pt modelId="{39461D44-C38A-4048-8953-34D53C2153CF}" type="pres">
      <dgm:prSet presAssocID="{E62A990F-1D68-450E-A4BF-626DBF59DCE3}" presName="parentTextArrow" presStyleLbl="node1" presStyleIdx="2" presStyleCnt="3"/>
      <dgm:spPr/>
    </dgm:pt>
  </dgm:ptLst>
  <dgm:cxnLst>
    <dgm:cxn modelId="{D64D9B17-2FE8-470E-9EDD-B4B30499CBB7}" srcId="{5D67666F-D833-437D-9F32-EBE83AFB9F58}" destId="{E62A990F-1D68-450E-A4BF-626DBF59DCE3}" srcOrd="0" destOrd="0" parTransId="{E4ED5B74-000E-4CED-94DE-67C4C7C8EB70}" sibTransId="{6735A474-47FE-4A99-B909-CCF13D12F28D}"/>
    <dgm:cxn modelId="{112BE324-1C77-4048-8C6F-698B425FA933}" type="presOf" srcId="{5D67666F-D833-437D-9F32-EBE83AFB9F58}" destId="{676365CE-94E8-4ACF-94C0-BF957E6D9C8D}" srcOrd="0" destOrd="0" presId="urn:microsoft.com/office/officeart/2005/8/layout/process4"/>
    <dgm:cxn modelId="{683FB162-E538-4805-8E53-3AE2852D28BB}" type="presOf" srcId="{DB9E1EB3-10FE-497F-9C62-7801C1DB2034}" destId="{1824FB45-A400-49BF-A734-303040F8A6CB}" srcOrd="0" destOrd="0" presId="urn:microsoft.com/office/officeart/2005/8/layout/process4"/>
    <dgm:cxn modelId="{72EA5350-AE44-4213-926D-D83C8511BEA4}" srcId="{5D67666F-D833-437D-9F32-EBE83AFB9F58}" destId="{DB9E1EB3-10FE-497F-9C62-7801C1DB2034}" srcOrd="2" destOrd="0" parTransId="{60349678-9900-4103-B4C9-E7F88B30D58A}" sibTransId="{A04E3C8C-7B56-4048-A538-0B4BD2ABBB27}"/>
    <dgm:cxn modelId="{7C35037E-0AC3-44B8-A66D-5C3393978FF9}" type="presOf" srcId="{E62A990F-1D68-450E-A4BF-626DBF59DCE3}" destId="{39461D44-C38A-4048-8953-34D53C2153CF}" srcOrd="0" destOrd="0" presId="urn:microsoft.com/office/officeart/2005/8/layout/process4"/>
    <dgm:cxn modelId="{E3693686-06AA-4061-8937-51E3C4F40EBF}" type="presOf" srcId="{C681CC70-0960-447B-A758-2D93C007B84F}" destId="{9EF8237D-D81C-4C6E-9C84-0ACA97C00DC5}" srcOrd="0" destOrd="0" presId="urn:microsoft.com/office/officeart/2005/8/layout/process4"/>
    <dgm:cxn modelId="{DF1A95CA-56CB-4E2A-A57F-5245CEE37754}" srcId="{5D67666F-D833-437D-9F32-EBE83AFB9F58}" destId="{C681CC70-0960-447B-A758-2D93C007B84F}" srcOrd="1" destOrd="0" parTransId="{47D8BC63-E41E-48F9-AA2A-DC8926B3A171}" sibTransId="{F2A234AB-AFCD-4530-8B57-5A6786E92F80}"/>
    <dgm:cxn modelId="{D4B2054D-4A4B-4C91-B5D6-B3B831622548}" type="presParOf" srcId="{676365CE-94E8-4ACF-94C0-BF957E6D9C8D}" destId="{1D00CCB4-7B8E-4AE2-9C17-91E83A17FCEC}" srcOrd="0" destOrd="0" presId="urn:microsoft.com/office/officeart/2005/8/layout/process4"/>
    <dgm:cxn modelId="{AB8DED5A-12E6-4BEF-ACD5-218AFC13F710}" type="presParOf" srcId="{1D00CCB4-7B8E-4AE2-9C17-91E83A17FCEC}" destId="{1824FB45-A400-49BF-A734-303040F8A6CB}" srcOrd="0" destOrd="0" presId="urn:microsoft.com/office/officeart/2005/8/layout/process4"/>
    <dgm:cxn modelId="{916D0BAE-9AA4-4EDA-9794-33FBA86269EC}" type="presParOf" srcId="{676365CE-94E8-4ACF-94C0-BF957E6D9C8D}" destId="{16B1F0E6-40F9-4E7F-9774-C157BE37CF95}" srcOrd="1" destOrd="0" presId="urn:microsoft.com/office/officeart/2005/8/layout/process4"/>
    <dgm:cxn modelId="{621163E6-492D-498A-8756-8EDA8206BA10}" type="presParOf" srcId="{676365CE-94E8-4ACF-94C0-BF957E6D9C8D}" destId="{6948034F-5C4D-41A8-9E73-15D8A1358ED1}" srcOrd="2" destOrd="0" presId="urn:microsoft.com/office/officeart/2005/8/layout/process4"/>
    <dgm:cxn modelId="{FA5997A8-51FB-4187-8D73-90C8B9B6CA7B}" type="presParOf" srcId="{6948034F-5C4D-41A8-9E73-15D8A1358ED1}" destId="{9EF8237D-D81C-4C6E-9C84-0ACA97C00DC5}" srcOrd="0" destOrd="0" presId="urn:microsoft.com/office/officeart/2005/8/layout/process4"/>
    <dgm:cxn modelId="{F54DA959-EB79-4B37-B11A-7044E79AB240}" type="presParOf" srcId="{676365CE-94E8-4ACF-94C0-BF957E6D9C8D}" destId="{3AF17F23-C9BC-4C08-8C25-92F1FB4B2092}" srcOrd="3" destOrd="0" presId="urn:microsoft.com/office/officeart/2005/8/layout/process4"/>
    <dgm:cxn modelId="{D3D7F5FB-E0F3-4345-8CFE-5CEAD06EC51E}" type="presParOf" srcId="{676365CE-94E8-4ACF-94C0-BF957E6D9C8D}" destId="{8DB4038D-9E47-43C5-B458-4707F14266B8}" srcOrd="4" destOrd="0" presId="urn:microsoft.com/office/officeart/2005/8/layout/process4"/>
    <dgm:cxn modelId="{40B39D4A-8684-4F1E-9BDE-E327F39BCA52}" type="presParOf" srcId="{8DB4038D-9E47-43C5-B458-4707F14266B8}" destId="{39461D44-C38A-4048-8953-34D53C2153C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72F778-3CB9-417A-84C7-7F204CF9CDE6}" type="doc">
      <dgm:prSet loTypeId="urn:microsoft.com/office/officeart/2016/7/layout/RepeatingBendingProcessNew" loCatId="process" qsTypeId="urn:microsoft.com/office/officeart/2005/8/quickstyle/simple1" qsCatId="simple" csTypeId="urn:microsoft.com/office/officeart/2005/8/colors/accent5_1" csCatId="accent5"/>
      <dgm:spPr/>
      <dgm:t>
        <a:bodyPr/>
        <a:lstStyle/>
        <a:p>
          <a:endParaRPr lang="en-US"/>
        </a:p>
      </dgm:t>
    </dgm:pt>
    <dgm:pt modelId="{1D9CBC58-7995-49F3-A26A-70CBFE11D8AD}">
      <dgm:prSet/>
      <dgm:spPr/>
      <dgm:t>
        <a:bodyPr/>
        <a:lstStyle/>
        <a:p>
          <a:r>
            <a:rPr lang="en-US"/>
            <a:t>Divide the field into 2 equal parts;​</a:t>
          </a:r>
        </a:p>
      </dgm:t>
    </dgm:pt>
    <dgm:pt modelId="{638B2209-1354-4B96-926D-7B7D3A6A95BB}" type="parTrans" cxnId="{02846B7E-3ACE-4EC7-B71A-9CCCAC00D331}">
      <dgm:prSet/>
      <dgm:spPr/>
      <dgm:t>
        <a:bodyPr/>
        <a:lstStyle/>
        <a:p>
          <a:endParaRPr lang="en-US"/>
        </a:p>
      </dgm:t>
    </dgm:pt>
    <dgm:pt modelId="{31F843E8-C184-48C8-BE0D-54B82F38A612}" type="sibTrans" cxnId="{02846B7E-3ACE-4EC7-B71A-9CCCAC00D331}">
      <dgm:prSet/>
      <dgm:spPr/>
      <dgm:t>
        <a:bodyPr/>
        <a:lstStyle/>
        <a:p>
          <a:endParaRPr lang="en-US"/>
        </a:p>
      </dgm:t>
    </dgm:pt>
    <dgm:pt modelId="{AA2F6895-7F25-4182-9943-AAF1062FF17C}">
      <dgm:prSet/>
      <dgm:spPr/>
      <dgm:t>
        <a:bodyPr/>
        <a:lstStyle/>
        <a:p>
          <a:r>
            <a:rPr lang="en-US"/>
            <a:t>Choosing 1 player to carry the scarf.</a:t>
          </a:r>
          <a:r>
            <a:rPr lang="pt-PT"/>
            <a:t> The player</a:t>
          </a:r>
          <a:r>
            <a:rPr lang="en-US"/>
            <a:t> must be in the center of the field;​</a:t>
          </a:r>
        </a:p>
      </dgm:t>
    </dgm:pt>
    <dgm:pt modelId="{B65A3D19-97AB-4BC0-B2CA-FFFEA27BCB80}" type="parTrans" cxnId="{0771C074-603A-4C0B-AF8D-840A73C5DDCA}">
      <dgm:prSet/>
      <dgm:spPr/>
      <dgm:t>
        <a:bodyPr/>
        <a:lstStyle/>
        <a:p>
          <a:endParaRPr lang="en-US"/>
        </a:p>
      </dgm:t>
    </dgm:pt>
    <dgm:pt modelId="{E77E5F6D-B61F-41E7-A53D-8C1B123FF6B9}" type="sibTrans" cxnId="{0771C074-603A-4C0B-AF8D-840A73C5DDCA}">
      <dgm:prSet/>
      <dgm:spPr/>
      <dgm:t>
        <a:bodyPr/>
        <a:lstStyle/>
        <a:p>
          <a:endParaRPr lang="en-US"/>
        </a:p>
      </dgm:t>
    </dgm:pt>
    <dgm:pt modelId="{4E0351F3-7BDA-4DB6-91DE-3ACCB66DD494}">
      <dgm:prSet/>
      <dgm:spPr/>
      <dgm:t>
        <a:bodyPr/>
        <a:lstStyle/>
        <a:p>
          <a:r>
            <a:rPr lang="en-US"/>
            <a:t>Form 2 teams of 4 elements each;​</a:t>
          </a:r>
        </a:p>
      </dgm:t>
    </dgm:pt>
    <dgm:pt modelId="{443B5462-2CAA-454F-993F-CEEF69149A85}" type="parTrans" cxnId="{55CEA44F-35FB-42C3-809A-E6F61FA12928}">
      <dgm:prSet/>
      <dgm:spPr/>
      <dgm:t>
        <a:bodyPr/>
        <a:lstStyle/>
        <a:p>
          <a:endParaRPr lang="en-US"/>
        </a:p>
      </dgm:t>
    </dgm:pt>
    <dgm:pt modelId="{18219B2C-D10B-4946-9901-E3D34B6B25C1}" type="sibTrans" cxnId="{55CEA44F-35FB-42C3-809A-E6F61FA12928}">
      <dgm:prSet/>
      <dgm:spPr/>
      <dgm:t>
        <a:bodyPr/>
        <a:lstStyle/>
        <a:p>
          <a:endParaRPr lang="en-US"/>
        </a:p>
      </dgm:t>
    </dgm:pt>
    <dgm:pt modelId="{59B32758-BB1E-4D57-806F-252242059F7F}">
      <dgm:prSet/>
      <dgm:spPr/>
      <dgm:t>
        <a:bodyPr/>
        <a:lstStyle/>
        <a:p>
          <a:r>
            <a:rPr lang="en-US"/>
            <a:t>Each team must assign a number, from 1 to 4, to its players (in secret);</a:t>
          </a:r>
        </a:p>
      </dgm:t>
    </dgm:pt>
    <dgm:pt modelId="{A0425351-4476-4F24-B415-5F8160E9EC8F}" type="parTrans" cxnId="{3CACE1BD-6CC8-4C94-BF20-CA5C4E66BCDB}">
      <dgm:prSet/>
      <dgm:spPr/>
      <dgm:t>
        <a:bodyPr/>
        <a:lstStyle/>
        <a:p>
          <a:endParaRPr lang="en-US"/>
        </a:p>
      </dgm:t>
    </dgm:pt>
    <dgm:pt modelId="{B277CB47-254D-49E2-A841-5B5A5BED6B8D}" type="sibTrans" cxnId="{3CACE1BD-6CC8-4C94-BF20-CA5C4E66BCDB}">
      <dgm:prSet/>
      <dgm:spPr/>
      <dgm:t>
        <a:bodyPr/>
        <a:lstStyle/>
        <a:p>
          <a:endParaRPr lang="en-US"/>
        </a:p>
      </dgm:t>
    </dgm:pt>
    <dgm:pt modelId="{4681F40F-03A4-4584-B0F8-6F6970D3F3C9}">
      <dgm:prSet/>
      <dgm:spPr/>
      <dgm:t>
        <a:bodyPr/>
        <a:lstStyle/>
        <a:p>
          <a:r>
            <a:rPr lang="en-US"/>
            <a:t>The bearer of the handkerchief calls for a number;​</a:t>
          </a:r>
        </a:p>
      </dgm:t>
    </dgm:pt>
    <dgm:pt modelId="{34EB65BE-3109-43FE-965D-746F5D438D9C}" type="parTrans" cxnId="{A9704D9E-5BF3-47B4-93E2-DF3F964E5386}">
      <dgm:prSet/>
      <dgm:spPr/>
      <dgm:t>
        <a:bodyPr/>
        <a:lstStyle/>
        <a:p>
          <a:endParaRPr lang="en-US"/>
        </a:p>
      </dgm:t>
    </dgm:pt>
    <dgm:pt modelId="{60060346-8D81-4419-886F-CB7332297784}" type="sibTrans" cxnId="{A9704D9E-5BF3-47B4-93E2-DF3F964E5386}">
      <dgm:prSet/>
      <dgm:spPr/>
      <dgm:t>
        <a:bodyPr/>
        <a:lstStyle/>
        <a:p>
          <a:endParaRPr lang="en-US"/>
        </a:p>
      </dgm:t>
    </dgm:pt>
    <dgm:pt modelId="{A8C27795-2E96-4071-B9D8-67F9190ED704}">
      <dgm:prSet/>
      <dgm:spPr/>
      <dgm:t>
        <a:bodyPr/>
        <a:lstStyle/>
        <a:p>
          <a:r>
            <a:rPr lang="en-US"/>
            <a:t>The player, from each of the teams, with that number runs towards the handkerchief to try to grab it;​</a:t>
          </a:r>
        </a:p>
      </dgm:t>
    </dgm:pt>
    <dgm:pt modelId="{F6243230-1F5A-4DFE-9F68-05EEE3C61FEA}" type="parTrans" cxnId="{0D1BF156-B0C5-431A-B658-AFDCCAFE1548}">
      <dgm:prSet/>
      <dgm:spPr/>
      <dgm:t>
        <a:bodyPr/>
        <a:lstStyle/>
        <a:p>
          <a:endParaRPr lang="en-US"/>
        </a:p>
      </dgm:t>
    </dgm:pt>
    <dgm:pt modelId="{774236BB-EEFE-47A6-918F-C1D3AC9A7F9E}" type="sibTrans" cxnId="{0D1BF156-B0C5-431A-B658-AFDCCAFE1548}">
      <dgm:prSet/>
      <dgm:spPr/>
      <dgm:t>
        <a:bodyPr/>
        <a:lstStyle/>
        <a:p>
          <a:endParaRPr lang="en-US"/>
        </a:p>
      </dgm:t>
    </dgm:pt>
    <dgm:pt modelId="{F4CDD9DC-5C12-4C2B-9AFC-B2D0D4D75569}">
      <dgm:prSet/>
      <dgm:spPr/>
      <dgm:t>
        <a:bodyPr/>
        <a:lstStyle/>
        <a:p>
          <a:r>
            <a:rPr lang="en-US"/>
            <a:t>Return with the scarf to your team;​</a:t>
          </a:r>
        </a:p>
      </dgm:t>
    </dgm:pt>
    <dgm:pt modelId="{7B82C79F-085A-4026-B4D3-18CCBDB22B02}" type="parTrans" cxnId="{469C4497-E199-4B04-BDC6-6838DEE3B1B4}">
      <dgm:prSet/>
      <dgm:spPr/>
      <dgm:t>
        <a:bodyPr/>
        <a:lstStyle/>
        <a:p>
          <a:endParaRPr lang="en-US"/>
        </a:p>
      </dgm:t>
    </dgm:pt>
    <dgm:pt modelId="{B9FB398B-FEFB-4441-A214-E2F1F907109A}" type="sibTrans" cxnId="{469C4497-E199-4B04-BDC6-6838DEE3B1B4}">
      <dgm:prSet/>
      <dgm:spPr/>
      <dgm:t>
        <a:bodyPr/>
        <a:lstStyle/>
        <a:p>
          <a:endParaRPr lang="en-US"/>
        </a:p>
      </dgm:t>
    </dgm:pt>
    <dgm:pt modelId="{24A6304D-6D0E-40F0-AC11-EFB3EA5C2CA1}">
      <dgm:prSet/>
      <dgm:spPr/>
      <dgm:t>
        <a:bodyPr/>
        <a:lstStyle/>
        <a:p>
          <a:r>
            <a:rPr lang="en-US"/>
            <a:t>Cannot be touched by opposing players;</a:t>
          </a:r>
        </a:p>
      </dgm:t>
    </dgm:pt>
    <dgm:pt modelId="{BC4B78FE-E486-4361-A78C-02A03DAA90D2}" type="parTrans" cxnId="{95F326C5-32D8-47E3-BDDD-7B6B45E23B7F}">
      <dgm:prSet/>
      <dgm:spPr/>
      <dgm:t>
        <a:bodyPr/>
        <a:lstStyle/>
        <a:p>
          <a:endParaRPr lang="en-US"/>
        </a:p>
      </dgm:t>
    </dgm:pt>
    <dgm:pt modelId="{282DAD31-93D9-448B-9655-FB3B9ADA8392}" type="sibTrans" cxnId="{95F326C5-32D8-47E3-BDDD-7B6B45E23B7F}">
      <dgm:prSet/>
      <dgm:spPr/>
      <dgm:t>
        <a:bodyPr/>
        <a:lstStyle/>
        <a:p>
          <a:endParaRPr lang="en-US"/>
        </a:p>
      </dgm:t>
    </dgm:pt>
    <dgm:pt modelId="{4E188442-9407-4B09-BA7B-BC6EB2D75896}">
      <dgm:prSet/>
      <dgm:spPr/>
      <dgm:t>
        <a:bodyPr/>
        <a:lstStyle/>
        <a:p>
          <a:r>
            <a:rPr lang="en-US"/>
            <a:t>The game ends when all team members have participated, with the scarf holder shouting “Fire”.</a:t>
          </a:r>
        </a:p>
      </dgm:t>
    </dgm:pt>
    <dgm:pt modelId="{A186B868-925C-4121-A3CC-6BBD3BDC661B}" type="parTrans" cxnId="{7E055A4A-021C-463F-8B68-B3617AC33A2D}">
      <dgm:prSet/>
      <dgm:spPr/>
      <dgm:t>
        <a:bodyPr/>
        <a:lstStyle/>
        <a:p>
          <a:endParaRPr lang="en-US"/>
        </a:p>
      </dgm:t>
    </dgm:pt>
    <dgm:pt modelId="{69BD730A-87BE-46E2-AA92-295E4AB7455F}" type="sibTrans" cxnId="{7E055A4A-021C-463F-8B68-B3617AC33A2D}">
      <dgm:prSet/>
      <dgm:spPr/>
      <dgm:t>
        <a:bodyPr/>
        <a:lstStyle/>
        <a:p>
          <a:endParaRPr lang="en-US"/>
        </a:p>
      </dgm:t>
    </dgm:pt>
    <dgm:pt modelId="{46374F82-B4E7-4D98-90BC-FD4D61DFF894}" type="pres">
      <dgm:prSet presAssocID="{B472F778-3CB9-417A-84C7-7F204CF9CDE6}" presName="Name0" presStyleCnt="0">
        <dgm:presLayoutVars>
          <dgm:dir/>
          <dgm:resizeHandles val="exact"/>
        </dgm:presLayoutVars>
      </dgm:prSet>
      <dgm:spPr/>
    </dgm:pt>
    <dgm:pt modelId="{2390F527-6B21-4070-B878-A7049FA1E2B5}" type="pres">
      <dgm:prSet presAssocID="{1D9CBC58-7995-49F3-A26A-70CBFE11D8AD}" presName="node" presStyleLbl="node1" presStyleIdx="0" presStyleCnt="9">
        <dgm:presLayoutVars>
          <dgm:bulletEnabled val="1"/>
        </dgm:presLayoutVars>
      </dgm:prSet>
      <dgm:spPr/>
    </dgm:pt>
    <dgm:pt modelId="{548EFFD0-AAAA-4D8C-9230-70A6D782CE4E}" type="pres">
      <dgm:prSet presAssocID="{31F843E8-C184-48C8-BE0D-54B82F38A612}" presName="sibTrans" presStyleLbl="sibTrans1D1" presStyleIdx="0" presStyleCnt="8"/>
      <dgm:spPr/>
    </dgm:pt>
    <dgm:pt modelId="{62ED2786-6096-4FEC-BF01-14247258A0DC}" type="pres">
      <dgm:prSet presAssocID="{31F843E8-C184-48C8-BE0D-54B82F38A612}" presName="connectorText" presStyleLbl="sibTrans1D1" presStyleIdx="0" presStyleCnt="8"/>
      <dgm:spPr/>
    </dgm:pt>
    <dgm:pt modelId="{724D3453-D656-461B-B4C5-E67351E9160D}" type="pres">
      <dgm:prSet presAssocID="{AA2F6895-7F25-4182-9943-AAF1062FF17C}" presName="node" presStyleLbl="node1" presStyleIdx="1" presStyleCnt="9">
        <dgm:presLayoutVars>
          <dgm:bulletEnabled val="1"/>
        </dgm:presLayoutVars>
      </dgm:prSet>
      <dgm:spPr/>
    </dgm:pt>
    <dgm:pt modelId="{EC96ABD9-FD81-4432-B2BC-3983A9DE13EE}" type="pres">
      <dgm:prSet presAssocID="{E77E5F6D-B61F-41E7-A53D-8C1B123FF6B9}" presName="sibTrans" presStyleLbl="sibTrans1D1" presStyleIdx="1" presStyleCnt="8"/>
      <dgm:spPr/>
    </dgm:pt>
    <dgm:pt modelId="{F25161BE-BCB5-4059-9ABC-2102F175F60E}" type="pres">
      <dgm:prSet presAssocID="{E77E5F6D-B61F-41E7-A53D-8C1B123FF6B9}" presName="connectorText" presStyleLbl="sibTrans1D1" presStyleIdx="1" presStyleCnt="8"/>
      <dgm:spPr/>
    </dgm:pt>
    <dgm:pt modelId="{3FE5FED2-6D5E-4747-A799-1966AA0AA12D}" type="pres">
      <dgm:prSet presAssocID="{4E0351F3-7BDA-4DB6-91DE-3ACCB66DD494}" presName="node" presStyleLbl="node1" presStyleIdx="2" presStyleCnt="9">
        <dgm:presLayoutVars>
          <dgm:bulletEnabled val="1"/>
        </dgm:presLayoutVars>
      </dgm:prSet>
      <dgm:spPr/>
    </dgm:pt>
    <dgm:pt modelId="{F1B728FC-E0F3-4D23-B6E6-6B4E07F67FFD}" type="pres">
      <dgm:prSet presAssocID="{18219B2C-D10B-4946-9901-E3D34B6B25C1}" presName="sibTrans" presStyleLbl="sibTrans1D1" presStyleIdx="2" presStyleCnt="8"/>
      <dgm:spPr/>
    </dgm:pt>
    <dgm:pt modelId="{FBD3D4A6-BE98-4905-9190-24EB76E41463}" type="pres">
      <dgm:prSet presAssocID="{18219B2C-D10B-4946-9901-E3D34B6B25C1}" presName="connectorText" presStyleLbl="sibTrans1D1" presStyleIdx="2" presStyleCnt="8"/>
      <dgm:spPr/>
    </dgm:pt>
    <dgm:pt modelId="{57F0A855-2F23-4706-BADA-A47D74B2B8BA}" type="pres">
      <dgm:prSet presAssocID="{59B32758-BB1E-4D57-806F-252242059F7F}" presName="node" presStyleLbl="node1" presStyleIdx="3" presStyleCnt="9">
        <dgm:presLayoutVars>
          <dgm:bulletEnabled val="1"/>
        </dgm:presLayoutVars>
      </dgm:prSet>
      <dgm:spPr/>
    </dgm:pt>
    <dgm:pt modelId="{CAC56BF7-C1D4-4C29-8348-A37C071C1BD1}" type="pres">
      <dgm:prSet presAssocID="{B277CB47-254D-49E2-A841-5B5A5BED6B8D}" presName="sibTrans" presStyleLbl="sibTrans1D1" presStyleIdx="3" presStyleCnt="8"/>
      <dgm:spPr/>
    </dgm:pt>
    <dgm:pt modelId="{700A4666-8A22-4A0E-A8B1-4E95C43860AA}" type="pres">
      <dgm:prSet presAssocID="{B277CB47-254D-49E2-A841-5B5A5BED6B8D}" presName="connectorText" presStyleLbl="sibTrans1D1" presStyleIdx="3" presStyleCnt="8"/>
      <dgm:spPr/>
    </dgm:pt>
    <dgm:pt modelId="{3CD7A9C5-9336-4BE3-B70C-B473EB6D6A4B}" type="pres">
      <dgm:prSet presAssocID="{4681F40F-03A4-4584-B0F8-6F6970D3F3C9}" presName="node" presStyleLbl="node1" presStyleIdx="4" presStyleCnt="9">
        <dgm:presLayoutVars>
          <dgm:bulletEnabled val="1"/>
        </dgm:presLayoutVars>
      </dgm:prSet>
      <dgm:spPr/>
    </dgm:pt>
    <dgm:pt modelId="{A9C6EA49-7D29-430C-A598-F9120B58C680}" type="pres">
      <dgm:prSet presAssocID="{60060346-8D81-4419-886F-CB7332297784}" presName="sibTrans" presStyleLbl="sibTrans1D1" presStyleIdx="4" presStyleCnt="8"/>
      <dgm:spPr/>
    </dgm:pt>
    <dgm:pt modelId="{DBECA6AB-11C1-4264-9333-DFD5D2F5E238}" type="pres">
      <dgm:prSet presAssocID="{60060346-8D81-4419-886F-CB7332297784}" presName="connectorText" presStyleLbl="sibTrans1D1" presStyleIdx="4" presStyleCnt="8"/>
      <dgm:spPr/>
    </dgm:pt>
    <dgm:pt modelId="{882592C1-F1CD-4CE8-8A9B-38A4639A1BB6}" type="pres">
      <dgm:prSet presAssocID="{A8C27795-2E96-4071-B9D8-67F9190ED704}" presName="node" presStyleLbl="node1" presStyleIdx="5" presStyleCnt="9">
        <dgm:presLayoutVars>
          <dgm:bulletEnabled val="1"/>
        </dgm:presLayoutVars>
      </dgm:prSet>
      <dgm:spPr/>
    </dgm:pt>
    <dgm:pt modelId="{8802EDAF-D9C8-40FE-AC0D-205B931DCF56}" type="pres">
      <dgm:prSet presAssocID="{774236BB-EEFE-47A6-918F-C1D3AC9A7F9E}" presName="sibTrans" presStyleLbl="sibTrans1D1" presStyleIdx="5" presStyleCnt="8"/>
      <dgm:spPr/>
    </dgm:pt>
    <dgm:pt modelId="{16566D36-D83A-4FA5-9337-7519739AB3FF}" type="pres">
      <dgm:prSet presAssocID="{774236BB-EEFE-47A6-918F-C1D3AC9A7F9E}" presName="connectorText" presStyleLbl="sibTrans1D1" presStyleIdx="5" presStyleCnt="8"/>
      <dgm:spPr/>
    </dgm:pt>
    <dgm:pt modelId="{C827A66B-355E-4A07-87E1-26A3630F575D}" type="pres">
      <dgm:prSet presAssocID="{F4CDD9DC-5C12-4C2B-9AFC-B2D0D4D75569}" presName="node" presStyleLbl="node1" presStyleIdx="6" presStyleCnt="9">
        <dgm:presLayoutVars>
          <dgm:bulletEnabled val="1"/>
        </dgm:presLayoutVars>
      </dgm:prSet>
      <dgm:spPr/>
    </dgm:pt>
    <dgm:pt modelId="{3099E60E-D1D1-40A5-BAB4-D5CF3B73CF7B}" type="pres">
      <dgm:prSet presAssocID="{B9FB398B-FEFB-4441-A214-E2F1F907109A}" presName="sibTrans" presStyleLbl="sibTrans1D1" presStyleIdx="6" presStyleCnt="8"/>
      <dgm:spPr/>
    </dgm:pt>
    <dgm:pt modelId="{E8C187C1-2421-4E74-8118-F1F1B345803A}" type="pres">
      <dgm:prSet presAssocID="{B9FB398B-FEFB-4441-A214-E2F1F907109A}" presName="connectorText" presStyleLbl="sibTrans1D1" presStyleIdx="6" presStyleCnt="8"/>
      <dgm:spPr/>
    </dgm:pt>
    <dgm:pt modelId="{70C85161-B578-489E-A48B-16E6D6A48D30}" type="pres">
      <dgm:prSet presAssocID="{24A6304D-6D0E-40F0-AC11-EFB3EA5C2CA1}" presName="node" presStyleLbl="node1" presStyleIdx="7" presStyleCnt="9">
        <dgm:presLayoutVars>
          <dgm:bulletEnabled val="1"/>
        </dgm:presLayoutVars>
      </dgm:prSet>
      <dgm:spPr/>
    </dgm:pt>
    <dgm:pt modelId="{01FBF5E3-B752-47EB-9BFD-3273391723C1}" type="pres">
      <dgm:prSet presAssocID="{282DAD31-93D9-448B-9655-FB3B9ADA8392}" presName="sibTrans" presStyleLbl="sibTrans1D1" presStyleIdx="7" presStyleCnt="8"/>
      <dgm:spPr/>
    </dgm:pt>
    <dgm:pt modelId="{091A1248-5A68-4836-B390-742F466F7CD1}" type="pres">
      <dgm:prSet presAssocID="{282DAD31-93D9-448B-9655-FB3B9ADA8392}" presName="connectorText" presStyleLbl="sibTrans1D1" presStyleIdx="7" presStyleCnt="8"/>
      <dgm:spPr/>
    </dgm:pt>
    <dgm:pt modelId="{28BE928E-7351-4BC1-95E4-DE323BE7ECC2}" type="pres">
      <dgm:prSet presAssocID="{4E188442-9407-4B09-BA7B-BC6EB2D75896}" presName="node" presStyleLbl="node1" presStyleIdx="8" presStyleCnt="9">
        <dgm:presLayoutVars>
          <dgm:bulletEnabled val="1"/>
        </dgm:presLayoutVars>
      </dgm:prSet>
      <dgm:spPr/>
    </dgm:pt>
  </dgm:ptLst>
  <dgm:cxnLst>
    <dgm:cxn modelId="{4BD6A90A-2334-4293-AA8A-C000EA0B9F6C}" type="presOf" srcId="{774236BB-EEFE-47A6-918F-C1D3AC9A7F9E}" destId="{8802EDAF-D9C8-40FE-AC0D-205B931DCF56}" srcOrd="0" destOrd="0" presId="urn:microsoft.com/office/officeart/2016/7/layout/RepeatingBendingProcessNew"/>
    <dgm:cxn modelId="{12C1B21D-9342-449F-9852-8818D68A099F}" type="presOf" srcId="{B277CB47-254D-49E2-A841-5B5A5BED6B8D}" destId="{CAC56BF7-C1D4-4C29-8348-A37C071C1BD1}" srcOrd="0" destOrd="0" presId="urn:microsoft.com/office/officeart/2016/7/layout/RepeatingBendingProcessNew"/>
    <dgm:cxn modelId="{69B05C22-06F7-4A24-88C4-C65571ABFDDA}" type="presOf" srcId="{60060346-8D81-4419-886F-CB7332297784}" destId="{DBECA6AB-11C1-4264-9333-DFD5D2F5E238}" srcOrd="1" destOrd="0" presId="urn:microsoft.com/office/officeart/2016/7/layout/RepeatingBendingProcessNew"/>
    <dgm:cxn modelId="{CEA87024-CE30-4B9B-A8C1-6F43B35C6E06}" type="presOf" srcId="{B9FB398B-FEFB-4441-A214-E2F1F907109A}" destId="{3099E60E-D1D1-40A5-BAB4-D5CF3B73CF7B}" srcOrd="0" destOrd="0" presId="urn:microsoft.com/office/officeart/2016/7/layout/RepeatingBendingProcessNew"/>
    <dgm:cxn modelId="{AA0B962A-83DA-4AEB-81A2-6ADABF468F56}" type="presOf" srcId="{282DAD31-93D9-448B-9655-FB3B9ADA8392}" destId="{091A1248-5A68-4836-B390-742F466F7CD1}" srcOrd="1" destOrd="0" presId="urn:microsoft.com/office/officeart/2016/7/layout/RepeatingBendingProcessNew"/>
    <dgm:cxn modelId="{7E055A4A-021C-463F-8B68-B3617AC33A2D}" srcId="{B472F778-3CB9-417A-84C7-7F204CF9CDE6}" destId="{4E188442-9407-4B09-BA7B-BC6EB2D75896}" srcOrd="8" destOrd="0" parTransId="{A186B868-925C-4121-A3CC-6BBD3BDC661B}" sibTransId="{69BD730A-87BE-46E2-AA92-295E4AB7455F}"/>
    <dgm:cxn modelId="{B125916B-44D8-46C3-BF71-B31B370E9F6D}" type="presOf" srcId="{59B32758-BB1E-4D57-806F-252242059F7F}" destId="{57F0A855-2F23-4706-BADA-A47D74B2B8BA}" srcOrd="0" destOrd="0" presId="urn:microsoft.com/office/officeart/2016/7/layout/RepeatingBendingProcessNew"/>
    <dgm:cxn modelId="{85EE4D4F-D7EE-42E5-A77A-0577789AC182}" type="presOf" srcId="{31F843E8-C184-48C8-BE0D-54B82F38A612}" destId="{548EFFD0-AAAA-4D8C-9230-70A6D782CE4E}" srcOrd="0" destOrd="0" presId="urn:microsoft.com/office/officeart/2016/7/layout/RepeatingBendingProcessNew"/>
    <dgm:cxn modelId="{55CEA44F-35FB-42C3-809A-E6F61FA12928}" srcId="{B472F778-3CB9-417A-84C7-7F204CF9CDE6}" destId="{4E0351F3-7BDA-4DB6-91DE-3ACCB66DD494}" srcOrd="2" destOrd="0" parTransId="{443B5462-2CAA-454F-993F-CEEF69149A85}" sibTransId="{18219B2C-D10B-4946-9901-E3D34B6B25C1}"/>
    <dgm:cxn modelId="{BEC11172-C6D5-4DFC-AF6E-0D27FD09AF0A}" type="presOf" srcId="{4E0351F3-7BDA-4DB6-91DE-3ACCB66DD494}" destId="{3FE5FED2-6D5E-4747-A799-1966AA0AA12D}" srcOrd="0" destOrd="0" presId="urn:microsoft.com/office/officeart/2016/7/layout/RepeatingBendingProcessNew"/>
    <dgm:cxn modelId="{F5739354-C9B6-4378-A880-04EA407B3D36}" type="presOf" srcId="{18219B2C-D10B-4946-9901-E3D34B6B25C1}" destId="{FBD3D4A6-BE98-4905-9190-24EB76E41463}" srcOrd="1" destOrd="0" presId="urn:microsoft.com/office/officeart/2016/7/layout/RepeatingBendingProcessNew"/>
    <dgm:cxn modelId="{0771C074-603A-4C0B-AF8D-840A73C5DDCA}" srcId="{B472F778-3CB9-417A-84C7-7F204CF9CDE6}" destId="{AA2F6895-7F25-4182-9943-AAF1062FF17C}" srcOrd="1" destOrd="0" parTransId="{B65A3D19-97AB-4BC0-B2CA-FFFEA27BCB80}" sibTransId="{E77E5F6D-B61F-41E7-A53D-8C1B123FF6B9}"/>
    <dgm:cxn modelId="{0D1BF156-B0C5-431A-B658-AFDCCAFE1548}" srcId="{B472F778-3CB9-417A-84C7-7F204CF9CDE6}" destId="{A8C27795-2E96-4071-B9D8-67F9190ED704}" srcOrd="5" destOrd="0" parTransId="{F6243230-1F5A-4DFE-9F68-05EEE3C61FEA}" sibTransId="{774236BB-EEFE-47A6-918F-C1D3AC9A7F9E}"/>
    <dgm:cxn modelId="{D3EB7A77-3CE9-4D86-BAAE-CBD9B7002A1B}" type="presOf" srcId="{31F843E8-C184-48C8-BE0D-54B82F38A612}" destId="{62ED2786-6096-4FEC-BF01-14247258A0DC}" srcOrd="1" destOrd="0" presId="urn:microsoft.com/office/officeart/2016/7/layout/RepeatingBendingProcessNew"/>
    <dgm:cxn modelId="{02846B7E-3ACE-4EC7-B71A-9CCCAC00D331}" srcId="{B472F778-3CB9-417A-84C7-7F204CF9CDE6}" destId="{1D9CBC58-7995-49F3-A26A-70CBFE11D8AD}" srcOrd="0" destOrd="0" parTransId="{638B2209-1354-4B96-926D-7B7D3A6A95BB}" sibTransId="{31F843E8-C184-48C8-BE0D-54B82F38A612}"/>
    <dgm:cxn modelId="{D4448586-3271-4D6D-BC22-462A054E9CEC}" type="presOf" srcId="{18219B2C-D10B-4946-9901-E3D34B6B25C1}" destId="{F1B728FC-E0F3-4D23-B6E6-6B4E07F67FFD}" srcOrd="0" destOrd="0" presId="urn:microsoft.com/office/officeart/2016/7/layout/RepeatingBendingProcessNew"/>
    <dgm:cxn modelId="{B68FF989-015A-4C15-9AE0-A9C49200BC3B}" type="presOf" srcId="{B472F778-3CB9-417A-84C7-7F204CF9CDE6}" destId="{46374F82-B4E7-4D98-90BC-FD4D61DFF894}" srcOrd="0" destOrd="0" presId="urn:microsoft.com/office/officeart/2016/7/layout/RepeatingBendingProcessNew"/>
    <dgm:cxn modelId="{BB06C896-DE6B-44C8-B0DE-B0E4FDDFD088}" type="presOf" srcId="{4681F40F-03A4-4584-B0F8-6F6970D3F3C9}" destId="{3CD7A9C5-9336-4BE3-B70C-B473EB6D6A4B}" srcOrd="0" destOrd="0" presId="urn:microsoft.com/office/officeart/2016/7/layout/RepeatingBendingProcessNew"/>
    <dgm:cxn modelId="{469C4497-E199-4B04-BDC6-6838DEE3B1B4}" srcId="{B472F778-3CB9-417A-84C7-7F204CF9CDE6}" destId="{F4CDD9DC-5C12-4C2B-9AFC-B2D0D4D75569}" srcOrd="6" destOrd="0" parTransId="{7B82C79F-085A-4026-B4D3-18CCBDB22B02}" sibTransId="{B9FB398B-FEFB-4441-A214-E2F1F907109A}"/>
    <dgm:cxn modelId="{D3FD4F98-5225-4DF8-A44C-E78FABD29739}" type="presOf" srcId="{1D9CBC58-7995-49F3-A26A-70CBFE11D8AD}" destId="{2390F527-6B21-4070-B878-A7049FA1E2B5}" srcOrd="0" destOrd="0" presId="urn:microsoft.com/office/officeart/2016/7/layout/RepeatingBendingProcessNew"/>
    <dgm:cxn modelId="{9025DC9D-A36E-41AC-B7B9-0B90A2516EB8}" type="presOf" srcId="{A8C27795-2E96-4071-B9D8-67F9190ED704}" destId="{882592C1-F1CD-4CE8-8A9B-38A4639A1BB6}" srcOrd="0" destOrd="0" presId="urn:microsoft.com/office/officeart/2016/7/layout/RepeatingBendingProcessNew"/>
    <dgm:cxn modelId="{A9704D9E-5BF3-47B4-93E2-DF3F964E5386}" srcId="{B472F778-3CB9-417A-84C7-7F204CF9CDE6}" destId="{4681F40F-03A4-4584-B0F8-6F6970D3F3C9}" srcOrd="4" destOrd="0" parTransId="{34EB65BE-3109-43FE-965D-746F5D438D9C}" sibTransId="{60060346-8D81-4419-886F-CB7332297784}"/>
    <dgm:cxn modelId="{340795A4-7162-43F1-8794-4E831B2FC7BB}" type="presOf" srcId="{282DAD31-93D9-448B-9655-FB3B9ADA8392}" destId="{01FBF5E3-B752-47EB-9BFD-3273391723C1}" srcOrd="0" destOrd="0" presId="urn:microsoft.com/office/officeart/2016/7/layout/RepeatingBendingProcessNew"/>
    <dgm:cxn modelId="{76FA90BD-5DF3-4340-AD4E-2E8ABFC1446D}" type="presOf" srcId="{E77E5F6D-B61F-41E7-A53D-8C1B123FF6B9}" destId="{EC96ABD9-FD81-4432-B2BC-3983A9DE13EE}" srcOrd="0" destOrd="0" presId="urn:microsoft.com/office/officeart/2016/7/layout/RepeatingBendingProcessNew"/>
    <dgm:cxn modelId="{3CACE1BD-6CC8-4C94-BF20-CA5C4E66BCDB}" srcId="{B472F778-3CB9-417A-84C7-7F204CF9CDE6}" destId="{59B32758-BB1E-4D57-806F-252242059F7F}" srcOrd="3" destOrd="0" parTransId="{A0425351-4476-4F24-B415-5F8160E9EC8F}" sibTransId="{B277CB47-254D-49E2-A841-5B5A5BED6B8D}"/>
    <dgm:cxn modelId="{6C8A35C4-4F79-443C-BFFC-8A8BB6BCF389}" type="presOf" srcId="{4E188442-9407-4B09-BA7B-BC6EB2D75896}" destId="{28BE928E-7351-4BC1-95E4-DE323BE7ECC2}" srcOrd="0" destOrd="0" presId="urn:microsoft.com/office/officeart/2016/7/layout/RepeatingBendingProcessNew"/>
    <dgm:cxn modelId="{95F326C5-32D8-47E3-BDDD-7B6B45E23B7F}" srcId="{B472F778-3CB9-417A-84C7-7F204CF9CDE6}" destId="{24A6304D-6D0E-40F0-AC11-EFB3EA5C2CA1}" srcOrd="7" destOrd="0" parTransId="{BC4B78FE-E486-4361-A78C-02A03DAA90D2}" sibTransId="{282DAD31-93D9-448B-9655-FB3B9ADA8392}"/>
    <dgm:cxn modelId="{2BCB1CCC-5C44-42A8-8392-D2DACD9ADBBF}" type="presOf" srcId="{774236BB-EEFE-47A6-918F-C1D3AC9A7F9E}" destId="{16566D36-D83A-4FA5-9337-7519739AB3FF}" srcOrd="1" destOrd="0" presId="urn:microsoft.com/office/officeart/2016/7/layout/RepeatingBendingProcessNew"/>
    <dgm:cxn modelId="{7D04B2DD-7CFF-4A43-95E8-5E4F004AF7B5}" type="presOf" srcId="{60060346-8D81-4419-886F-CB7332297784}" destId="{A9C6EA49-7D29-430C-A598-F9120B58C680}" srcOrd="0" destOrd="0" presId="urn:microsoft.com/office/officeart/2016/7/layout/RepeatingBendingProcessNew"/>
    <dgm:cxn modelId="{7EA0B5DD-E4DA-4C0F-8F70-4F06B729EB38}" type="presOf" srcId="{E77E5F6D-B61F-41E7-A53D-8C1B123FF6B9}" destId="{F25161BE-BCB5-4059-9ABC-2102F175F60E}" srcOrd="1" destOrd="0" presId="urn:microsoft.com/office/officeart/2016/7/layout/RepeatingBendingProcessNew"/>
    <dgm:cxn modelId="{CD344BE2-98A5-4D23-AF22-91BC8CC84938}" type="presOf" srcId="{24A6304D-6D0E-40F0-AC11-EFB3EA5C2CA1}" destId="{70C85161-B578-489E-A48B-16E6D6A48D30}" srcOrd="0" destOrd="0" presId="urn:microsoft.com/office/officeart/2016/7/layout/RepeatingBendingProcessNew"/>
    <dgm:cxn modelId="{6E43E4EB-9B6F-4D47-97D0-F9E2D94DEE9D}" type="presOf" srcId="{B277CB47-254D-49E2-A841-5B5A5BED6B8D}" destId="{700A4666-8A22-4A0E-A8B1-4E95C43860AA}" srcOrd="1" destOrd="0" presId="urn:microsoft.com/office/officeart/2016/7/layout/RepeatingBendingProcessNew"/>
    <dgm:cxn modelId="{33612FF0-49CC-4817-B44A-D662360E9110}" type="presOf" srcId="{AA2F6895-7F25-4182-9943-AAF1062FF17C}" destId="{724D3453-D656-461B-B4C5-E67351E9160D}" srcOrd="0" destOrd="0" presId="urn:microsoft.com/office/officeart/2016/7/layout/RepeatingBendingProcessNew"/>
    <dgm:cxn modelId="{68B4DAF5-A462-41CF-87FD-F89FCD4518AF}" type="presOf" srcId="{B9FB398B-FEFB-4441-A214-E2F1F907109A}" destId="{E8C187C1-2421-4E74-8118-F1F1B345803A}" srcOrd="1" destOrd="0" presId="urn:microsoft.com/office/officeart/2016/7/layout/RepeatingBendingProcessNew"/>
    <dgm:cxn modelId="{E743D4FC-B6B8-42A5-86AC-955BEBFC928D}" type="presOf" srcId="{F4CDD9DC-5C12-4C2B-9AFC-B2D0D4D75569}" destId="{C827A66B-355E-4A07-87E1-26A3630F575D}" srcOrd="0" destOrd="0" presId="urn:microsoft.com/office/officeart/2016/7/layout/RepeatingBendingProcessNew"/>
    <dgm:cxn modelId="{52C19E93-9DD7-46DC-B05E-136BF42FAF3E}" type="presParOf" srcId="{46374F82-B4E7-4D98-90BC-FD4D61DFF894}" destId="{2390F527-6B21-4070-B878-A7049FA1E2B5}" srcOrd="0" destOrd="0" presId="urn:microsoft.com/office/officeart/2016/7/layout/RepeatingBendingProcessNew"/>
    <dgm:cxn modelId="{878E68D9-99F6-4A41-B5A1-5D961790A4B3}" type="presParOf" srcId="{46374F82-B4E7-4D98-90BC-FD4D61DFF894}" destId="{548EFFD0-AAAA-4D8C-9230-70A6D782CE4E}" srcOrd="1" destOrd="0" presId="urn:microsoft.com/office/officeart/2016/7/layout/RepeatingBendingProcessNew"/>
    <dgm:cxn modelId="{44E65D4F-4A5C-4232-9927-00DD37F9BA5F}" type="presParOf" srcId="{548EFFD0-AAAA-4D8C-9230-70A6D782CE4E}" destId="{62ED2786-6096-4FEC-BF01-14247258A0DC}" srcOrd="0" destOrd="0" presId="urn:microsoft.com/office/officeart/2016/7/layout/RepeatingBendingProcessNew"/>
    <dgm:cxn modelId="{0EE4FEA3-62AF-4D31-911B-8C87A0C6CCAB}" type="presParOf" srcId="{46374F82-B4E7-4D98-90BC-FD4D61DFF894}" destId="{724D3453-D656-461B-B4C5-E67351E9160D}" srcOrd="2" destOrd="0" presId="urn:microsoft.com/office/officeart/2016/7/layout/RepeatingBendingProcessNew"/>
    <dgm:cxn modelId="{4D900903-2DEA-46AE-9B0E-7E1DEB1976E1}" type="presParOf" srcId="{46374F82-B4E7-4D98-90BC-FD4D61DFF894}" destId="{EC96ABD9-FD81-4432-B2BC-3983A9DE13EE}" srcOrd="3" destOrd="0" presId="urn:microsoft.com/office/officeart/2016/7/layout/RepeatingBendingProcessNew"/>
    <dgm:cxn modelId="{CB4DA48A-40C7-46BA-8B41-7B5F3F59F2CD}" type="presParOf" srcId="{EC96ABD9-FD81-4432-B2BC-3983A9DE13EE}" destId="{F25161BE-BCB5-4059-9ABC-2102F175F60E}" srcOrd="0" destOrd="0" presId="urn:microsoft.com/office/officeart/2016/7/layout/RepeatingBendingProcessNew"/>
    <dgm:cxn modelId="{46B5F57B-504A-4850-8E78-C8824D750884}" type="presParOf" srcId="{46374F82-B4E7-4D98-90BC-FD4D61DFF894}" destId="{3FE5FED2-6D5E-4747-A799-1966AA0AA12D}" srcOrd="4" destOrd="0" presId="urn:microsoft.com/office/officeart/2016/7/layout/RepeatingBendingProcessNew"/>
    <dgm:cxn modelId="{9E349362-4F2E-47E9-8132-CD726365B146}" type="presParOf" srcId="{46374F82-B4E7-4D98-90BC-FD4D61DFF894}" destId="{F1B728FC-E0F3-4D23-B6E6-6B4E07F67FFD}" srcOrd="5" destOrd="0" presId="urn:microsoft.com/office/officeart/2016/7/layout/RepeatingBendingProcessNew"/>
    <dgm:cxn modelId="{77D5CC03-53C2-4E39-B309-58B12804483C}" type="presParOf" srcId="{F1B728FC-E0F3-4D23-B6E6-6B4E07F67FFD}" destId="{FBD3D4A6-BE98-4905-9190-24EB76E41463}" srcOrd="0" destOrd="0" presId="urn:microsoft.com/office/officeart/2016/7/layout/RepeatingBendingProcessNew"/>
    <dgm:cxn modelId="{D6AB450F-726A-4F70-B4C3-DEF90C116A69}" type="presParOf" srcId="{46374F82-B4E7-4D98-90BC-FD4D61DFF894}" destId="{57F0A855-2F23-4706-BADA-A47D74B2B8BA}" srcOrd="6" destOrd="0" presId="urn:microsoft.com/office/officeart/2016/7/layout/RepeatingBendingProcessNew"/>
    <dgm:cxn modelId="{0149B5D9-00E7-4D8C-87CC-CF8729D32446}" type="presParOf" srcId="{46374F82-B4E7-4D98-90BC-FD4D61DFF894}" destId="{CAC56BF7-C1D4-4C29-8348-A37C071C1BD1}" srcOrd="7" destOrd="0" presId="urn:microsoft.com/office/officeart/2016/7/layout/RepeatingBendingProcessNew"/>
    <dgm:cxn modelId="{EB1C0A2A-348B-40DD-B026-9D1F3DC0F9B4}" type="presParOf" srcId="{CAC56BF7-C1D4-4C29-8348-A37C071C1BD1}" destId="{700A4666-8A22-4A0E-A8B1-4E95C43860AA}" srcOrd="0" destOrd="0" presId="urn:microsoft.com/office/officeart/2016/7/layout/RepeatingBendingProcessNew"/>
    <dgm:cxn modelId="{FC73F859-631D-4D89-AB66-9C54D0B1F512}" type="presParOf" srcId="{46374F82-B4E7-4D98-90BC-FD4D61DFF894}" destId="{3CD7A9C5-9336-4BE3-B70C-B473EB6D6A4B}" srcOrd="8" destOrd="0" presId="urn:microsoft.com/office/officeart/2016/7/layout/RepeatingBendingProcessNew"/>
    <dgm:cxn modelId="{9CB9624E-C6BF-4F99-BA3C-0B74ACB7ECA7}" type="presParOf" srcId="{46374F82-B4E7-4D98-90BC-FD4D61DFF894}" destId="{A9C6EA49-7D29-430C-A598-F9120B58C680}" srcOrd="9" destOrd="0" presId="urn:microsoft.com/office/officeart/2016/7/layout/RepeatingBendingProcessNew"/>
    <dgm:cxn modelId="{614DF806-B3E9-4C76-B3D3-3789F275E536}" type="presParOf" srcId="{A9C6EA49-7D29-430C-A598-F9120B58C680}" destId="{DBECA6AB-11C1-4264-9333-DFD5D2F5E238}" srcOrd="0" destOrd="0" presId="urn:microsoft.com/office/officeart/2016/7/layout/RepeatingBendingProcessNew"/>
    <dgm:cxn modelId="{E3799F3C-6D52-4519-8ABF-6E103C30ED35}" type="presParOf" srcId="{46374F82-B4E7-4D98-90BC-FD4D61DFF894}" destId="{882592C1-F1CD-4CE8-8A9B-38A4639A1BB6}" srcOrd="10" destOrd="0" presId="urn:microsoft.com/office/officeart/2016/7/layout/RepeatingBendingProcessNew"/>
    <dgm:cxn modelId="{52607357-7B60-4DE0-AC0E-999A90CAB970}" type="presParOf" srcId="{46374F82-B4E7-4D98-90BC-FD4D61DFF894}" destId="{8802EDAF-D9C8-40FE-AC0D-205B931DCF56}" srcOrd="11" destOrd="0" presId="urn:microsoft.com/office/officeart/2016/7/layout/RepeatingBendingProcessNew"/>
    <dgm:cxn modelId="{16E9B2B8-B6B1-411A-90DD-3735C98CA56B}" type="presParOf" srcId="{8802EDAF-D9C8-40FE-AC0D-205B931DCF56}" destId="{16566D36-D83A-4FA5-9337-7519739AB3FF}" srcOrd="0" destOrd="0" presId="urn:microsoft.com/office/officeart/2016/7/layout/RepeatingBendingProcessNew"/>
    <dgm:cxn modelId="{B2BC2606-811B-4E1B-992F-4B9CE6009E4B}" type="presParOf" srcId="{46374F82-B4E7-4D98-90BC-FD4D61DFF894}" destId="{C827A66B-355E-4A07-87E1-26A3630F575D}" srcOrd="12" destOrd="0" presId="urn:microsoft.com/office/officeart/2016/7/layout/RepeatingBendingProcessNew"/>
    <dgm:cxn modelId="{AC038871-4222-4189-ABF4-8B8484BF68B3}" type="presParOf" srcId="{46374F82-B4E7-4D98-90BC-FD4D61DFF894}" destId="{3099E60E-D1D1-40A5-BAB4-D5CF3B73CF7B}" srcOrd="13" destOrd="0" presId="urn:microsoft.com/office/officeart/2016/7/layout/RepeatingBendingProcessNew"/>
    <dgm:cxn modelId="{F6E0195F-2A77-4BE6-BB1C-4FB43B23ADD9}" type="presParOf" srcId="{3099E60E-D1D1-40A5-BAB4-D5CF3B73CF7B}" destId="{E8C187C1-2421-4E74-8118-F1F1B345803A}" srcOrd="0" destOrd="0" presId="urn:microsoft.com/office/officeart/2016/7/layout/RepeatingBendingProcessNew"/>
    <dgm:cxn modelId="{CD9C0797-6A7C-4427-96ED-94D04F6B9E02}" type="presParOf" srcId="{46374F82-B4E7-4D98-90BC-FD4D61DFF894}" destId="{70C85161-B578-489E-A48B-16E6D6A48D30}" srcOrd="14" destOrd="0" presId="urn:microsoft.com/office/officeart/2016/7/layout/RepeatingBendingProcessNew"/>
    <dgm:cxn modelId="{A112D8DE-4445-48EC-A402-C3E240F99F36}" type="presParOf" srcId="{46374F82-B4E7-4D98-90BC-FD4D61DFF894}" destId="{01FBF5E3-B752-47EB-9BFD-3273391723C1}" srcOrd="15" destOrd="0" presId="urn:microsoft.com/office/officeart/2016/7/layout/RepeatingBendingProcessNew"/>
    <dgm:cxn modelId="{367268E5-D05E-4E37-B6F3-46E6C1541C0E}" type="presParOf" srcId="{01FBF5E3-B752-47EB-9BFD-3273391723C1}" destId="{091A1248-5A68-4836-B390-742F466F7CD1}" srcOrd="0" destOrd="0" presId="urn:microsoft.com/office/officeart/2016/7/layout/RepeatingBendingProcessNew"/>
    <dgm:cxn modelId="{F77D41CF-6DA8-4A30-A9A9-70372CC0C9EE}" type="presParOf" srcId="{46374F82-B4E7-4D98-90BC-FD4D61DFF894}" destId="{28BE928E-7351-4BC1-95E4-DE323BE7ECC2}" srcOrd="1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4FB45-A400-49BF-A734-303040F8A6CB}">
      <dsp:nvSpPr>
        <dsp:cNvPr id="0" name=""/>
        <dsp:cNvSpPr/>
      </dsp:nvSpPr>
      <dsp:spPr>
        <a:xfrm>
          <a:off x="0" y="3879562"/>
          <a:ext cx="3384550" cy="12733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If the player becomes unbalanced, drops the stone or misses the intended station, he/</a:t>
          </a:r>
          <a:r>
            <a:rPr lang="pt-PT" sz="1800" kern="1200"/>
            <a:t>she</a:t>
          </a:r>
          <a:r>
            <a:rPr lang="en-US" sz="1800" kern="1200"/>
            <a:t> loses his turn.​</a:t>
          </a:r>
        </a:p>
      </dsp:txBody>
      <dsp:txXfrm>
        <a:off x="0" y="3879562"/>
        <a:ext cx="3384550" cy="1273359"/>
      </dsp:txXfrm>
    </dsp:sp>
    <dsp:sp modelId="{9EF8237D-D81C-4C6E-9C84-0ACA97C00DC5}">
      <dsp:nvSpPr>
        <dsp:cNvPr id="0" name=""/>
        <dsp:cNvSpPr/>
      </dsp:nvSpPr>
      <dsp:spPr>
        <a:xfrm rot="10800000">
          <a:off x="0" y="1940236"/>
          <a:ext cx="3384550" cy="195842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In the 4th and 5th stations, as well as in the 7th and 8th stations, you must step with one foot on each one simultaneously;</a:t>
          </a:r>
        </a:p>
      </dsp:txBody>
      <dsp:txXfrm rot="10800000">
        <a:off x="0" y="1940236"/>
        <a:ext cx="3384550" cy="1272526"/>
      </dsp:txXfrm>
    </dsp:sp>
    <dsp:sp modelId="{39461D44-C38A-4048-8953-34D53C2153CF}">
      <dsp:nvSpPr>
        <dsp:cNvPr id="0" name=""/>
        <dsp:cNvSpPr/>
      </dsp:nvSpPr>
      <dsp:spPr>
        <a:xfrm rot="10800000">
          <a:off x="0" y="910"/>
          <a:ext cx="3384550" cy="195842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The route is done until the end and, on the way back, you have to pick up the stone in the station where it fell;</a:t>
          </a:r>
        </a:p>
      </dsp:txBody>
      <dsp:txXfrm rot="10800000">
        <a:off x="0" y="910"/>
        <a:ext cx="3384550" cy="12725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EFFD0-AAAA-4D8C-9230-70A6D782CE4E}">
      <dsp:nvSpPr>
        <dsp:cNvPr id="0" name=""/>
        <dsp:cNvSpPr/>
      </dsp:nvSpPr>
      <dsp:spPr>
        <a:xfrm>
          <a:off x="2024560" y="1047520"/>
          <a:ext cx="434228" cy="91440"/>
        </a:xfrm>
        <a:custGeom>
          <a:avLst/>
          <a:gdLst/>
          <a:ahLst/>
          <a:cxnLst/>
          <a:rect l="0" t="0" r="0" b="0"/>
          <a:pathLst>
            <a:path>
              <a:moveTo>
                <a:pt x="0" y="45720"/>
              </a:moveTo>
              <a:lnTo>
                <a:pt x="434228"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30053" y="1090916"/>
        <a:ext cx="23241" cy="4648"/>
      </dsp:txXfrm>
    </dsp:sp>
    <dsp:sp modelId="{2390F527-6B21-4070-B878-A7049FA1E2B5}">
      <dsp:nvSpPr>
        <dsp:cNvPr id="0" name=""/>
        <dsp:cNvSpPr/>
      </dsp:nvSpPr>
      <dsp:spPr>
        <a:xfrm>
          <a:off x="5368" y="486943"/>
          <a:ext cx="2020991" cy="1212594"/>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30" tIns="103950" rIns="99030" bIns="103950" numCol="1" spcCol="1270" anchor="ctr" anchorCtr="0">
          <a:noAutofit/>
        </a:bodyPr>
        <a:lstStyle/>
        <a:p>
          <a:pPr marL="0" lvl="0" indent="0" algn="ctr" defTabSz="622300">
            <a:lnSpc>
              <a:spcPct val="90000"/>
            </a:lnSpc>
            <a:spcBef>
              <a:spcPct val="0"/>
            </a:spcBef>
            <a:spcAft>
              <a:spcPct val="35000"/>
            </a:spcAft>
            <a:buNone/>
          </a:pPr>
          <a:r>
            <a:rPr lang="en-US" sz="1400" kern="1200"/>
            <a:t>Divide the field into 2 equal parts;​</a:t>
          </a:r>
        </a:p>
      </dsp:txBody>
      <dsp:txXfrm>
        <a:off x="5368" y="486943"/>
        <a:ext cx="2020991" cy="1212594"/>
      </dsp:txXfrm>
    </dsp:sp>
    <dsp:sp modelId="{EC96ABD9-FD81-4432-B2BC-3983A9DE13EE}">
      <dsp:nvSpPr>
        <dsp:cNvPr id="0" name=""/>
        <dsp:cNvSpPr/>
      </dsp:nvSpPr>
      <dsp:spPr>
        <a:xfrm>
          <a:off x="4510379" y="1047520"/>
          <a:ext cx="434228" cy="91440"/>
        </a:xfrm>
        <a:custGeom>
          <a:avLst/>
          <a:gdLst/>
          <a:ahLst/>
          <a:cxnLst/>
          <a:rect l="0" t="0" r="0" b="0"/>
          <a:pathLst>
            <a:path>
              <a:moveTo>
                <a:pt x="0" y="45720"/>
              </a:moveTo>
              <a:lnTo>
                <a:pt x="434228"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15873" y="1090916"/>
        <a:ext cx="23241" cy="4648"/>
      </dsp:txXfrm>
    </dsp:sp>
    <dsp:sp modelId="{724D3453-D656-461B-B4C5-E67351E9160D}">
      <dsp:nvSpPr>
        <dsp:cNvPr id="0" name=""/>
        <dsp:cNvSpPr/>
      </dsp:nvSpPr>
      <dsp:spPr>
        <a:xfrm>
          <a:off x="2491188" y="486943"/>
          <a:ext cx="2020991" cy="1212594"/>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30" tIns="103950" rIns="99030" bIns="103950" numCol="1" spcCol="1270" anchor="ctr" anchorCtr="0">
          <a:noAutofit/>
        </a:bodyPr>
        <a:lstStyle/>
        <a:p>
          <a:pPr marL="0" lvl="0" indent="0" algn="ctr" defTabSz="622300">
            <a:lnSpc>
              <a:spcPct val="90000"/>
            </a:lnSpc>
            <a:spcBef>
              <a:spcPct val="0"/>
            </a:spcBef>
            <a:spcAft>
              <a:spcPct val="35000"/>
            </a:spcAft>
            <a:buNone/>
          </a:pPr>
          <a:r>
            <a:rPr lang="en-US" sz="1400" kern="1200"/>
            <a:t>Choosing 1 player to carry the scarf.</a:t>
          </a:r>
          <a:r>
            <a:rPr lang="pt-PT" sz="1400" kern="1200"/>
            <a:t> The player</a:t>
          </a:r>
          <a:r>
            <a:rPr lang="en-US" sz="1400" kern="1200"/>
            <a:t> must be in the center of the field;​</a:t>
          </a:r>
        </a:p>
      </dsp:txBody>
      <dsp:txXfrm>
        <a:off x="2491188" y="486943"/>
        <a:ext cx="2020991" cy="1212594"/>
      </dsp:txXfrm>
    </dsp:sp>
    <dsp:sp modelId="{F1B728FC-E0F3-4D23-B6E6-6B4E07F67FFD}">
      <dsp:nvSpPr>
        <dsp:cNvPr id="0" name=""/>
        <dsp:cNvSpPr/>
      </dsp:nvSpPr>
      <dsp:spPr>
        <a:xfrm>
          <a:off x="1015864" y="1697738"/>
          <a:ext cx="4971638" cy="434228"/>
        </a:xfrm>
        <a:custGeom>
          <a:avLst/>
          <a:gdLst/>
          <a:ahLst/>
          <a:cxnLst/>
          <a:rect l="0" t="0" r="0" b="0"/>
          <a:pathLst>
            <a:path>
              <a:moveTo>
                <a:pt x="4971638" y="0"/>
              </a:moveTo>
              <a:lnTo>
                <a:pt x="4971638" y="234214"/>
              </a:lnTo>
              <a:lnTo>
                <a:pt x="0" y="234214"/>
              </a:lnTo>
              <a:lnTo>
                <a:pt x="0" y="434228"/>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76850" y="1912527"/>
        <a:ext cx="249666" cy="4648"/>
      </dsp:txXfrm>
    </dsp:sp>
    <dsp:sp modelId="{3FE5FED2-6D5E-4747-A799-1966AA0AA12D}">
      <dsp:nvSpPr>
        <dsp:cNvPr id="0" name=""/>
        <dsp:cNvSpPr/>
      </dsp:nvSpPr>
      <dsp:spPr>
        <a:xfrm>
          <a:off x="4977007" y="486943"/>
          <a:ext cx="2020991" cy="1212594"/>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30" tIns="103950" rIns="99030" bIns="103950" numCol="1" spcCol="1270" anchor="ctr" anchorCtr="0">
          <a:noAutofit/>
        </a:bodyPr>
        <a:lstStyle/>
        <a:p>
          <a:pPr marL="0" lvl="0" indent="0" algn="ctr" defTabSz="622300">
            <a:lnSpc>
              <a:spcPct val="90000"/>
            </a:lnSpc>
            <a:spcBef>
              <a:spcPct val="0"/>
            </a:spcBef>
            <a:spcAft>
              <a:spcPct val="35000"/>
            </a:spcAft>
            <a:buNone/>
          </a:pPr>
          <a:r>
            <a:rPr lang="en-US" sz="1400" kern="1200"/>
            <a:t>Form 2 teams of 4 elements each;​</a:t>
          </a:r>
        </a:p>
      </dsp:txBody>
      <dsp:txXfrm>
        <a:off x="4977007" y="486943"/>
        <a:ext cx="2020991" cy="1212594"/>
      </dsp:txXfrm>
    </dsp:sp>
    <dsp:sp modelId="{CAC56BF7-C1D4-4C29-8348-A37C071C1BD1}">
      <dsp:nvSpPr>
        <dsp:cNvPr id="0" name=""/>
        <dsp:cNvSpPr/>
      </dsp:nvSpPr>
      <dsp:spPr>
        <a:xfrm>
          <a:off x="2024560" y="2724943"/>
          <a:ext cx="434228" cy="91440"/>
        </a:xfrm>
        <a:custGeom>
          <a:avLst/>
          <a:gdLst/>
          <a:ahLst/>
          <a:cxnLst/>
          <a:rect l="0" t="0" r="0" b="0"/>
          <a:pathLst>
            <a:path>
              <a:moveTo>
                <a:pt x="0" y="45720"/>
              </a:moveTo>
              <a:lnTo>
                <a:pt x="434228"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30053" y="2768339"/>
        <a:ext cx="23241" cy="4648"/>
      </dsp:txXfrm>
    </dsp:sp>
    <dsp:sp modelId="{57F0A855-2F23-4706-BADA-A47D74B2B8BA}">
      <dsp:nvSpPr>
        <dsp:cNvPr id="0" name=""/>
        <dsp:cNvSpPr/>
      </dsp:nvSpPr>
      <dsp:spPr>
        <a:xfrm>
          <a:off x="5368" y="2164366"/>
          <a:ext cx="2020991" cy="1212594"/>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30" tIns="103950" rIns="99030" bIns="103950" numCol="1" spcCol="1270" anchor="ctr" anchorCtr="0">
          <a:noAutofit/>
        </a:bodyPr>
        <a:lstStyle/>
        <a:p>
          <a:pPr marL="0" lvl="0" indent="0" algn="ctr" defTabSz="622300">
            <a:lnSpc>
              <a:spcPct val="90000"/>
            </a:lnSpc>
            <a:spcBef>
              <a:spcPct val="0"/>
            </a:spcBef>
            <a:spcAft>
              <a:spcPct val="35000"/>
            </a:spcAft>
            <a:buNone/>
          </a:pPr>
          <a:r>
            <a:rPr lang="en-US" sz="1400" kern="1200"/>
            <a:t>Each team must assign a number, from 1 to 4, to its players (in secret);</a:t>
          </a:r>
        </a:p>
      </dsp:txBody>
      <dsp:txXfrm>
        <a:off x="5368" y="2164366"/>
        <a:ext cx="2020991" cy="1212594"/>
      </dsp:txXfrm>
    </dsp:sp>
    <dsp:sp modelId="{A9C6EA49-7D29-430C-A598-F9120B58C680}">
      <dsp:nvSpPr>
        <dsp:cNvPr id="0" name=""/>
        <dsp:cNvSpPr/>
      </dsp:nvSpPr>
      <dsp:spPr>
        <a:xfrm>
          <a:off x="4510379" y="2724943"/>
          <a:ext cx="434228" cy="91440"/>
        </a:xfrm>
        <a:custGeom>
          <a:avLst/>
          <a:gdLst/>
          <a:ahLst/>
          <a:cxnLst/>
          <a:rect l="0" t="0" r="0" b="0"/>
          <a:pathLst>
            <a:path>
              <a:moveTo>
                <a:pt x="0" y="45720"/>
              </a:moveTo>
              <a:lnTo>
                <a:pt x="434228"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15873" y="2768339"/>
        <a:ext cx="23241" cy="4648"/>
      </dsp:txXfrm>
    </dsp:sp>
    <dsp:sp modelId="{3CD7A9C5-9336-4BE3-B70C-B473EB6D6A4B}">
      <dsp:nvSpPr>
        <dsp:cNvPr id="0" name=""/>
        <dsp:cNvSpPr/>
      </dsp:nvSpPr>
      <dsp:spPr>
        <a:xfrm>
          <a:off x="2491188" y="2164366"/>
          <a:ext cx="2020991" cy="1212594"/>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30" tIns="103950" rIns="99030" bIns="103950" numCol="1" spcCol="1270" anchor="ctr" anchorCtr="0">
          <a:noAutofit/>
        </a:bodyPr>
        <a:lstStyle/>
        <a:p>
          <a:pPr marL="0" lvl="0" indent="0" algn="ctr" defTabSz="622300">
            <a:lnSpc>
              <a:spcPct val="90000"/>
            </a:lnSpc>
            <a:spcBef>
              <a:spcPct val="0"/>
            </a:spcBef>
            <a:spcAft>
              <a:spcPct val="35000"/>
            </a:spcAft>
            <a:buNone/>
          </a:pPr>
          <a:r>
            <a:rPr lang="en-US" sz="1400" kern="1200"/>
            <a:t>The bearer of the handkerchief calls for a number;​</a:t>
          </a:r>
        </a:p>
      </dsp:txBody>
      <dsp:txXfrm>
        <a:off x="2491188" y="2164366"/>
        <a:ext cx="2020991" cy="1212594"/>
      </dsp:txXfrm>
    </dsp:sp>
    <dsp:sp modelId="{8802EDAF-D9C8-40FE-AC0D-205B931DCF56}">
      <dsp:nvSpPr>
        <dsp:cNvPr id="0" name=""/>
        <dsp:cNvSpPr/>
      </dsp:nvSpPr>
      <dsp:spPr>
        <a:xfrm>
          <a:off x="1015864" y="3375160"/>
          <a:ext cx="4971638" cy="434228"/>
        </a:xfrm>
        <a:custGeom>
          <a:avLst/>
          <a:gdLst/>
          <a:ahLst/>
          <a:cxnLst/>
          <a:rect l="0" t="0" r="0" b="0"/>
          <a:pathLst>
            <a:path>
              <a:moveTo>
                <a:pt x="4971638" y="0"/>
              </a:moveTo>
              <a:lnTo>
                <a:pt x="4971638" y="234214"/>
              </a:lnTo>
              <a:lnTo>
                <a:pt x="0" y="234214"/>
              </a:lnTo>
              <a:lnTo>
                <a:pt x="0" y="434228"/>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76850" y="3589950"/>
        <a:ext cx="249666" cy="4648"/>
      </dsp:txXfrm>
    </dsp:sp>
    <dsp:sp modelId="{882592C1-F1CD-4CE8-8A9B-38A4639A1BB6}">
      <dsp:nvSpPr>
        <dsp:cNvPr id="0" name=""/>
        <dsp:cNvSpPr/>
      </dsp:nvSpPr>
      <dsp:spPr>
        <a:xfrm>
          <a:off x="4977007" y="2164366"/>
          <a:ext cx="2020991" cy="1212594"/>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30" tIns="103950" rIns="99030" bIns="103950" numCol="1" spcCol="1270" anchor="ctr" anchorCtr="0">
          <a:noAutofit/>
        </a:bodyPr>
        <a:lstStyle/>
        <a:p>
          <a:pPr marL="0" lvl="0" indent="0" algn="ctr" defTabSz="622300">
            <a:lnSpc>
              <a:spcPct val="90000"/>
            </a:lnSpc>
            <a:spcBef>
              <a:spcPct val="0"/>
            </a:spcBef>
            <a:spcAft>
              <a:spcPct val="35000"/>
            </a:spcAft>
            <a:buNone/>
          </a:pPr>
          <a:r>
            <a:rPr lang="en-US" sz="1400" kern="1200"/>
            <a:t>The player, from each of the teams, with that number runs towards the handkerchief to try to grab it;​</a:t>
          </a:r>
        </a:p>
      </dsp:txBody>
      <dsp:txXfrm>
        <a:off x="4977007" y="2164366"/>
        <a:ext cx="2020991" cy="1212594"/>
      </dsp:txXfrm>
    </dsp:sp>
    <dsp:sp modelId="{3099E60E-D1D1-40A5-BAB4-D5CF3B73CF7B}">
      <dsp:nvSpPr>
        <dsp:cNvPr id="0" name=""/>
        <dsp:cNvSpPr/>
      </dsp:nvSpPr>
      <dsp:spPr>
        <a:xfrm>
          <a:off x="2024560" y="4402366"/>
          <a:ext cx="434228" cy="91440"/>
        </a:xfrm>
        <a:custGeom>
          <a:avLst/>
          <a:gdLst/>
          <a:ahLst/>
          <a:cxnLst/>
          <a:rect l="0" t="0" r="0" b="0"/>
          <a:pathLst>
            <a:path>
              <a:moveTo>
                <a:pt x="0" y="45720"/>
              </a:moveTo>
              <a:lnTo>
                <a:pt x="434228"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30053" y="4445762"/>
        <a:ext cx="23241" cy="4648"/>
      </dsp:txXfrm>
    </dsp:sp>
    <dsp:sp modelId="{C827A66B-355E-4A07-87E1-26A3630F575D}">
      <dsp:nvSpPr>
        <dsp:cNvPr id="0" name=""/>
        <dsp:cNvSpPr/>
      </dsp:nvSpPr>
      <dsp:spPr>
        <a:xfrm>
          <a:off x="5368" y="3841788"/>
          <a:ext cx="2020991" cy="1212594"/>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30" tIns="103950" rIns="99030" bIns="103950" numCol="1" spcCol="1270" anchor="ctr" anchorCtr="0">
          <a:noAutofit/>
        </a:bodyPr>
        <a:lstStyle/>
        <a:p>
          <a:pPr marL="0" lvl="0" indent="0" algn="ctr" defTabSz="622300">
            <a:lnSpc>
              <a:spcPct val="90000"/>
            </a:lnSpc>
            <a:spcBef>
              <a:spcPct val="0"/>
            </a:spcBef>
            <a:spcAft>
              <a:spcPct val="35000"/>
            </a:spcAft>
            <a:buNone/>
          </a:pPr>
          <a:r>
            <a:rPr lang="en-US" sz="1400" kern="1200"/>
            <a:t>Return with the scarf to your team;​</a:t>
          </a:r>
        </a:p>
      </dsp:txBody>
      <dsp:txXfrm>
        <a:off x="5368" y="3841788"/>
        <a:ext cx="2020991" cy="1212594"/>
      </dsp:txXfrm>
    </dsp:sp>
    <dsp:sp modelId="{01FBF5E3-B752-47EB-9BFD-3273391723C1}">
      <dsp:nvSpPr>
        <dsp:cNvPr id="0" name=""/>
        <dsp:cNvSpPr/>
      </dsp:nvSpPr>
      <dsp:spPr>
        <a:xfrm>
          <a:off x="4510379" y="4402366"/>
          <a:ext cx="434228" cy="91440"/>
        </a:xfrm>
        <a:custGeom>
          <a:avLst/>
          <a:gdLst/>
          <a:ahLst/>
          <a:cxnLst/>
          <a:rect l="0" t="0" r="0" b="0"/>
          <a:pathLst>
            <a:path>
              <a:moveTo>
                <a:pt x="0" y="45720"/>
              </a:moveTo>
              <a:lnTo>
                <a:pt x="434228"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15873" y="4445762"/>
        <a:ext cx="23241" cy="4648"/>
      </dsp:txXfrm>
    </dsp:sp>
    <dsp:sp modelId="{70C85161-B578-489E-A48B-16E6D6A48D30}">
      <dsp:nvSpPr>
        <dsp:cNvPr id="0" name=""/>
        <dsp:cNvSpPr/>
      </dsp:nvSpPr>
      <dsp:spPr>
        <a:xfrm>
          <a:off x="2491188" y="3841788"/>
          <a:ext cx="2020991" cy="1212594"/>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30" tIns="103950" rIns="99030" bIns="103950" numCol="1" spcCol="1270" anchor="ctr" anchorCtr="0">
          <a:noAutofit/>
        </a:bodyPr>
        <a:lstStyle/>
        <a:p>
          <a:pPr marL="0" lvl="0" indent="0" algn="ctr" defTabSz="622300">
            <a:lnSpc>
              <a:spcPct val="90000"/>
            </a:lnSpc>
            <a:spcBef>
              <a:spcPct val="0"/>
            </a:spcBef>
            <a:spcAft>
              <a:spcPct val="35000"/>
            </a:spcAft>
            <a:buNone/>
          </a:pPr>
          <a:r>
            <a:rPr lang="en-US" sz="1400" kern="1200"/>
            <a:t>Cannot be touched by opposing players;</a:t>
          </a:r>
        </a:p>
      </dsp:txBody>
      <dsp:txXfrm>
        <a:off x="2491188" y="3841788"/>
        <a:ext cx="2020991" cy="1212594"/>
      </dsp:txXfrm>
    </dsp:sp>
    <dsp:sp modelId="{28BE928E-7351-4BC1-95E4-DE323BE7ECC2}">
      <dsp:nvSpPr>
        <dsp:cNvPr id="0" name=""/>
        <dsp:cNvSpPr/>
      </dsp:nvSpPr>
      <dsp:spPr>
        <a:xfrm>
          <a:off x="4977007" y="3841788"/>
          <a:ext cx="2020991" cy="1212594"/>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30" tIns="103950" rIns="99030" bIns="103950" numCol="1" spcCol="1270" anchor="ctr" anchorCtr="0">
          <a:noAutofit/>
        </a:bodyPr>
        <a:lstStyle/>
        <a:p>
          <a:pPr marL="0" lvl="0" indent="0" algn="ctr" defTabSz="622300">
            <a:lnSpc>
              <a:spcPct val="90000"/>
            </a:lnSpc>
            <a:spcBef>
              <a:spcPct val="0"/>
            </a:spcBef>
            <a:spcAft>
              <a:spcPct val="35000"/>
            </a:spcAft>
            <a:buNone/>
          </a:pPr>
          <a:r>
            <a:rPr lang="en-US" sz="1400" kern="1200"/>
            <a:t>The game ends when all team members have participated, with the scarf holder shouting “Fire”.</a:t>
          </a:r>
        </a:p>
      </dsp:txBody>
      <dsp:txXfrm>
        <a:off x="4977007" y="3841788"/>
        <a:ext cx="2020991" cy="121259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a:t>Clique para editar o estilo</a:t>
            </a:r>
            <a:endParaRPr lang="en-GB"/>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do subtítulo do Modelo Global</a:t>
            </a:r>
            <a:endParaRPr lang="en-GB"/>
          </a:p>
        </p:txBody>
      </p:sp>
      <p:sp>
        <p:nvSpPr>
          <p:cNvPr id="4" name="Marcador de Posição da Data 3"/>
          <p:cNvSpPr>
            <a:spLocks noGrp="1"/>
          </p:cNvSpPr>
          <p:nvPr>
            <p:ph type="dt" sz="half" idx="10"/>
          </p:nvPr>
        </p:nvSpPr>
        <p:spPr/>
        <p:txBody>
          <a:bodyPr/>
          <a:lstStyle/>
          <a:p>
            <a:fld id="{7F68E0B8-0935-4983-9EF6-C7D9607950A3}" type="datetimeFigureOut">
              <a:rPr lang="en-GB" smtClean="0"/>
              <a:t>18/11/2024</a:t>
            </a:fld>
            <a:endParaRPr lang="en-GB"/>
          </a:p>
        </p:txBody>
      </p:sp>
      <p:sp>
        <p:nvSpPr>
          <p:cNvPr id="5" name="Marcador de Posição do Rodapé 4"/>
          <p:cNvSpPr>
            <a:spLocks noGrp="1"/>
          </p:cNvSpPr>
          <p:nvPr>
            <p:ph type="ftr" sz="quarter" idx="11"/>
          </p:nvPr>
        </p:nvSpPr>
        <p:spPr/>
        <p:txBody>
          <a:bodyPr/>
          <a:lstStyle/>
          <a:p>
            <a:endParaRPr lang="en-GB"/>
          </a:p>
        </p:txBody>
      </p:sp>
      <p:sp>
        <p:nvSpPr>
          <p:cNvPr id="6" name="Marcador de Posição do Número do Diapositivo 5"/>
          <p:cNvSpPr>
            <a:spLocks noGrp="1"/>
          </p:cNvSpPr>
          <p:nvPr>
            <p:ph type="sldNum" sz="quarter" idx="12"/>
          </p:nvPr>
        </p:nvSpPr>
        <p:spPr/>
        <p:txBody>
          <a:bodyPr/>
          <a:lstStyle/>
          <a:p>
            <a:fld id="{1F08C76A-3BD3-4F22-885D-3B9B491F834D}" type="slidenum">
              <a:rPr lang="en-GB" smtClean="0"/>
              <a:t>‹#›</a:t>
            </a:fld>
            <a:endParaRPr lang="en-GB"/>
          </a:p>
        </p:txBody>
      </p:sp>
    </p:spTree>
    <p:extLst>
      <p:ext uri="{BB962C8B-B14F-4D97-AF65-F5344CB8AC3E}">
        <p14:creationId xmlns:p14="http://schemas.microsoft.com/office/powerpoint/2010/main" val="1172280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Texto Vertical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p:cNvSpPr>
            <a:spLocks noGrp="1"/>
          </p:cNvSpPr>
          <p:nvPr>
            <p:ph type="dt" sz="half" idx="10"/>
          </p:nvPr>
        </p:nvSpPr>
        <p:spPr/>
        <p:txBody>
          <a:bodyPr/>
          <a:lstStyle/>
          <a:p>
            <a:fld id="{7F68E0B8-0935-4983-9EF6-C7D9607950A3}" type="datetimeFigureOut">
              <a:rPr lang="en-GB" smtClean="0"/>
              <a:t>18/11/2024</a:t>
            </a:fld>
            <a:endParaRPr lang="en-GB"/>
          </a:p>
        </p:txBody>
      </p:sp>
      <p:sp>
        <p:nvSpPr>
          <p:cNvPr id="5" name="Marcador de Posição do Rodapé 4"/>
          <p:cNvSpPr>
            <a:spLocks noGrp="1"/>
          </p:cNvSpPr>
          <p:nvPr>
            <p:ph type="ftr" sz="quarter" idx="11"/>
          </p:nvPr>
        </p:nvSpPr>
        <p:spPr/>
        <p:txBody>
          <a:bodyPr/>
          <a:lstStyle/>
          <a:p>
            <a:endParaRPr lang="en-GB"/>
          </a:p>
        </p:txBody>
      </p:sp>
      <p:sp>
        <p:nvSpPr>
          <p:cNvPr id="6" name="Marcador de Posição do Número do Diapositivo 5"/>
          <p:cNvSpPr>
            <a:spLocks noGrp="1"/>
          </p:cNvSpPr>
          <p:nvPr>
            <p:ph type="sldNum" sz="quarter" idx="12"/>
          </p:nvPr>
        </p:nvSpPr>
        <p:spPr/>
        <p:txBody>
          <a:bodyPr/>
          <a:lstStyle/>
          <a:p>
            <a:fld id="{1F08C76A-3BD3-4F22-885D-3B9B491F834D}" type="slidenum">
              <a:rPr lang="en-GB" smtClean="0"/>
              <a:t>‹#›</a:t>
            </a:fld>
            <a:endParaRPr lang="en-GB"/>
          </a:p>
        </p:txBody>
      </p:sp>
    </p:spTree>
    <p:extLst>
      <p:ext uri="{BB962C8B-B14F-4D97-AF65-F5344CB8AC3E}">
        <p14:creationId xmlns:p14="http://schemas.microsoft.com/office/powerpoint/2010/main" val="2269231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a:t>Clique para editar o estilo</a:t>
            </a:r>
            <a:endParaRPr lang="en-GB"/>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p:cNvSpPr>
            <a:spLocks noGrp="1"/>
          </p:cNvSpPr>
          <p:nvPr>
            <p:ph type="dt" sz="half" idx="10"/>
          </p:nvPr>
        </p:nvSpPr>
        <p:spPr/>
        <p:txBody>
          <a:bodyPr/>
          <a:lstStyle/>
          <a:p>
            <a:fld id="{7F68E0B8-0935-4983-9EF6-C7D9607950A3}" type="datetimeFigureOut">
              <a:rPr lang="en-GB" smtClean="0"/>
              <a:t>18/11/2024</a:t>
            </a:fld>
            <a:endParaRPr lang="en-GB"/>
          </a:p>
        </p:txBody>
      </p:sp>
      <p:sp>
        <p:nvSpPr>
          <p:cNvPr id="5" name="Marcador de Posição do Rodapé 4"/>
          <p:cNvSpPr>
            <a:spLocks noGrp="1"/>
          </p:cNvSpPr>
          <p:nvPr>
            <p:ph type="ftr" sz="quarter" idx="11"/>
          </p:nvPr>
        </p:nvSpPr>
        <p:spPr/>
        <p:txBody>
          <a:bodyPr/>
          <a:lstStyle/>
          <a:p>
            <a:endParaRPr lang="en-GB"/>
          </a:p>
        </p:txBody>
      </p:sp>
      <p:sp>
        <p:nvSpPr>
          <p:cNvPr id="6" name="Marcador de Posição do Número do Diapositivo 5"/>
          <p:cNvSpPr>
            <a:spLocks noGrp="1"/>
          </p:cNvSpPr>
          <p:nvPr>
            <p:ph type="sldNum" sz="quarter" idx="12"/>
          </p:nvPr>
        </p:nvSpPr>
        <p:spPr/>
        <p:txBody>
          <a:bodyPr/>
          <a:lstStyle/>
          <a:p>
            <a:fld id="{1F08C76A-3BD3-4F22-885D-3B9B491F834D}" type="slidenum">
              <a:rPr lang="en-GB" smtClean="0"/>
              <a:t>‹#›</a:t>
            </a:fld>
            <a:endParaRPr lang="en-GB"/>
          </a:p>
        </p:txBody>
      </p:sp>
    </p:spTree>
    <p:extLst>
      <p:ext uri="{BB962C8B-B14F-4D97-AF65-F5344CB8AC3E}">
        <p14:creationId xmlns:p14="http://schemas.microsoft.com/office/powerpoint/2010/main" val="2243396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Conteúdo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p:cNvSpPr>
            <a:spLocks noGrp="1"/>
          </p:cNvSpPr>
          <p:nvPr>
            <p:ph type="dt" sz="half" idx="10"/>
          </p:nvPr>
        </p:nvSpPr>
        <p:spPr/>
        <p:txBody>
          <a:bodyPr/>
          <a:lstStyle/>
          <a:p>
            <a:fld id="{7F68E0B8-0935-4983-9EF6-C7D9607950A3}" type="datetimeFigureOut">
              <a:rPr lang="en-GB" smtClean="0"/>
              <a:t>18/11/2024</a:t>
            </a:fld>
            <a:endParaRPr lang="en-GB"/>
          </a:p>
        </p:txBody>
      </p:sp>
      <p:sp>
        <p:nvSpPr>
          <p:cNvPr id="5" name="Marcador de Posição do Rodapé 4"/>
          <p:cNvSpPr>
            <a:spLocks noGrp="1"/>
          </p:cNvSpPr>
          <p:nvPr>
            <p:ph type="ftr" sz="quarter" idx="11"/>
          </p:nvPr>
        </p:nvSpPr>
        <p:spPr/>
        <p:txBody>
          <a:bodyPr/>
          <a:lstStyle/>
          <a:p>
            <a:endParaRPr lang="en-GB"/>
          </a:p>
        </p:txBody>
      </p:sp>
      <p:sp>
        <p:nvSpPr>
          <p:cNvPr id="6" name="Marcador de Posição do Número do Diapositivo 5"/>
          <p:cNvSpPr>
            <a:spLocks noGrp="1"/>
          </p:cNvSpPr>
          <p:nvPr>
            <p:ph type="sldNum" sz="quarter" idx="12"/>
          </p:nvPr>
        </p:nvSpPr>
        <p:spPr/>
        <p:txBody>
          <a:bodyPr/>
          <a:lstStyle/>
          <a:p>
            <a:fld id="{1F08C76A-3BD3-4F22-885D-3B9B491F834D}" type="slidenum">
              <a:rPr lang="en-GB" smtClean="0"/>
              <a:t>‹#›</a:t>
            </a:fld>
            <a:endParaRPr lang="en-GB"/>
          </a:p>
        </p:txBody>
      </p:sp>
    </p:spTree>
    <p:extLst>
      <p:ext uri="{BB962C8B-B14F-4D97-AF65-F5344CB8AC3E}">
        <p14:creationId xmlns:p14="http://schemas.microsoft.com/office/powerpoint/2010/main" val="2274043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a:t>Clique para editar o estilo</a:t>
            </a:r>
            <a:endParaRPr lang="en-GB"/>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Marcador de Posição da Data 3"/>
          <p:cNvSpPr>
            <a:spLocks noGrp="1"/>
          </p:cNvSpPr>
          <p:nvPr>
            <p:ph type="dt" sz="half" idx="10"/>
          </p:nvPr>
        </p:nvSpPr>
        <p:spPr/>
        <p:txBody>
          <a:bodyPr/>
          <a:lstStyle/>
          <a:p>
            <a:fld id="{7F68E0B8-0935-4983-9EF6-C7D9607950A3}" type="datetimeFigureOut">
              <a:rPr lang="en-GB" smtClean="0"/>
              <a:t>18/11/2024</a:t>
            </a:fld>
            <a:endParaRPr lang="en-GB"/>
          </a:p>
        </p:txBody>
      </p:sp>
      <p:sp>
        <p:nvSpPr>
          <p:cNvPr id="5" name="Marcador de Posição do Rodapé 4"/>
          <p:cNvSpPr>
            <a:spLocks noGrp="1"/>
          </p:cNvSpPr>
          <p:nvPr>
            <p:ph type="ftr" sz="quarter" idx="11"/>
          </p:nvPr>
        </p:nvSpPr>
        <p:spPr/>
        <p:txBody>
          <a:bodyPr/>
          <a:lstStyle/>
          <a:p>
            <a:endParaRPr lang="en-GB"/>
          </a:p>
        </p:txBody>
      </p:sp>
      <p:sp>
        <p:nvSpPr>
          <p:cNvPr id="6" name="Marcador de Posição do Número do Diapositivo 5"/>
          <p:cNvSpPr>
            <a:spLocks noGrp="1"/>
          </p:cNvSpPr>
          <p:nvPr>
            <p:ph type="sldNum" sz="quarter" idx="12"/>
          </p:nvPr>
        </p:nvSpPr>
        <p:spPr/>
        <p:txBody>
          <a:bodyPr/>
          <a:lstStyle/>
          <a:p>
            <a:fld id="{1F08C76A-3BD3-4F22-885D-3B9B491F834D}" type="slidenum">
              <a:rPr lang="en-GB" smtClean="0"/>
              <a:t>‹#›</a:t>
            </a:fld>
            <a:endParaRPr lang="en-GB"/>
          </a:p>
        </p:txBody>
      </p:sp>
    </p:spTree>
    <p:extLst>
      <p:ext uri="{BB962C8B-B14F-4D97-AF65-F5344CB8AC3E}">
        <p14:creationId xmlns:p14="http://schemas.microsoft.com/office/powerpoint/2010/main" val="1909511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Conteúdo 2"/>
          <p:cNvSpPr>
            <a:spLocks noGrp="1"/>
          </p:cNvSpPr>
          <p:nvPr>
            <p:ph sz="half" idx="1"/>
          </p:nvPr>
        </p:nvSpPr>
        <p:spPr>
          <a:xfrm>
            <a:off x="838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e Conteúdo 3"/>
          <p:cNvSpPr>
            <a:spLocks noGrp="1"/>
          </p:cNvSpPr>
          <p:nvPr>
            <p:ph sz="half" idx="2"/>
          </p:nvPr>
        </p:nvSpPr>
        <p:spPr>
          <a:xfrm>
            <a:off x="6172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a Data 4"/>
          <p:cNvSpPr>
            <a:spLocks noGrp="1"/>
          </p:cNvSpPr>
          <p:nvPr>
            <p:ph type="dt" sz="half" idx="10"/>
          </p:nvPr>
        </p:nvSpPr>
        <p:spPr/>
        <p:txBody>
          <a:bodyPr/>
          <a:lstStyle/>
          <a:p>
            <a:fld id="{7F68E0B8-0935-4983-9EF6-C7D9607950A3}" type="datetimeFigureOut">
              <a:rPr lang="en-GB" smtClean="0"/>
              <a:t>18/11/2024</a:t>
            </a:fld>
            <a:endParaRPr lang="en-GB"/>
          </a:p>
        </p:txBody>
      </p:sp>
      <p:sp>
        <p:nvSpPr>
          <p:cNvPr id="6" name="Marcador de Posição do Rodapé 5"/>
          <p:cNvSpPr>
            <a:spLocks noGrp="1"/>
          </p:cNvSpPr>
          <p:nvPr>
            <p:ph type="ftr" sz="quarter" idx="11"/>
          </p:nvPr>
        </p:nvSpPr>
        <p:spPr/>
        <p:txBody>
          <a:bodyPr/>
          <a:lstStyle/>
          <a:p>
            <a:endParaRPr lang="en-GB"/>
          </a:p>
        </p:txBody>
      </p:sp>
      <p:sp>
        <p:nvSpPr>
          <p:cNvPr id="7" name="Marcador de Posição do Número do Diapositivo 6"/>
          <p:cNvSpPr>
            <a:spLocks noGrp="1"/>
          </p:cNvSpPr>
          <p:nvPr>
            <p:ph type="sldNum" sz="quarter" idx="12"/>
          </p:nvPr>
        </p:nvSpPr>
        <p:spPr/>
        <p:txBody>
          <a:bodyPr/>
          <a:lstStyle/>
          <a:p>
            <a:fld id="{1F08C76A-3BD3-4F22-885D-3B9B491F834D}" type="slidenum">
              <a:rPr lang="en-GB" smtClean="0"/>
              <a:t>‹#›</a:t>
            </a:fld>
            <a:endParaRPr lang="en-GB"/>
          </a:p>
        </p:txBody>
      </p:sp>
    </p:spTree>
    <p:extLst>
      <p:ext uri="{BB962C8B-B14F-4D97-AF65-F5344CB8AC3E}">
        <p14:creationId xmlns:p14="http://schemas.microsoft.com/office/powerpoint/2010/main" val="343478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a:t>Clique para editar o estilo</a:t>
            </a:r>
            <a:endParaRPr lang="en-GB"/>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7" name="Marcador de Posição da Data 6"/>
          <p:cNvSpPr>
            <a:spLocks noGrp="1"/>
          </p:cNvSpPr>
          <p:nvPr>
            <p:ph type="dt" sz="half" idx="10"/>
          </p:nvPr>
        </p:nvSpPr>
        <p:spPr/>
        <p:txBody>
          <a:bodyPr/>
          <a:lstStyle/>
          <a:p>
            <a:fld id="{7F68E0B8-0935-4983-9EF6-C7D9607950A3}" type="datetimeFigureOut">
              <a:rPr lang="en-GB" smtClean="0"/>
              <a:t>18/11/2024</a:t>
            </a:fld>
            <a:endParaRPr lang="en-GB"/>
          </a:p>
        </p:txBody>
      </p:sp>
      <p:sp>
        <p:nvSpPr>
          <p:cNvPr id="8" name="Marcador de Posição do Rodapé 7"/>
          <p:cNvSpPr>
            <a:spLocks noGrp="1"/>
          </p:cNvSpPr>
          <p:nvPr>
            <p:ph type="ftr" sz="quarter" idx="11"/>
          </p:nvPr>
        </p:nvSpPr>
        <p:spPr/>
        <p:txBody>
          <a:bodyPr/>
          <a:lstStyle/>
          <a:p>
            <a:endParaRPr lang="en-GB"/>
          </a:p>
        </p:txBody>
      </p:sp>
      <p:sp>
        <p:nvSpPr>
          <p:cNvPr id="9" name="Marcador de Posição do Número do Diapositivo 8"/>
          <p:cNvSpPr>
            <a:spLocks noGrp="1"/>
          </p:cNvSpPr>
          <p:nvPr>
            <p:ph type="sldNum" sz="quarter" idx="12"/>
          </p:nvPr>
        </p:nvSpPr>
        <p:spPr/>
        <p:txBody>
          <a:bodyPr/>
          <a:lstStyle/>
          <a:p>
            <a:fld id="{1F08C76A-3BD3-4F22-885D-3B9B491F834D}" type="slidenum">
              <a:rPr lang="en-GB" smtClean="0"/>
              <a:t>‹#›</a:t>
            </a:fld>
            <a:endParaRPr lang="en-GB"/>
          </a:p>
        </p:txBody>
      </p:sp>
    </p:spTree>
    <p:extLst>
      <p:ext uri="{BB962C8B-B14F-4D97-AF65-F5344CB8AC3E}">
        <p14:creationId xmlns:p14="http://schemas.microsoft.com/office/powerpoint/2010/main" val="2372722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a Data 2"/>
          <p:cNvSpPr>
            <a:spLocks noGrp="1"/>
          </p:cNvSpPr>
          <p:nvPr>
            <p:ph type="dt" sz="half" idx="10"/>
          </p:nvPr>
        </p:nvSpPr>
        <p:spPr/>
        <p:txBody>
          <a:bodyPr/>
          <a:lstStyle/>
          <a:p>
            <a:fld id="{7F68E0B8-0935-4983-9EF6-C7D9607950A3}" type="datetimeFigureOut">
              <a:rPr lang="en-GB" smtClean="0"/>
              <a:t>18/11/2024</a:t>
            </a:fld>
            <a:endParaRPr lang="en-GB"/>
          </a:p>
        </p:txBody>
      </p:sp>
      <p:sp>
        <p:nvSpPr>
          <p:cNvPr id="4" name="Marcador de Posição do Rodapé 3"/>
          <p:cNvSpPr>
            <a:spLocks noGrp="1"/>
          </p:cNvSpPr>
          <p:nvPr>
            <p:ph type="ftr" sz="quarter" idx="11"/>
          </p:nvPr>
        </p:nvSpPr>
        <p:spPr/>
        <p:txBody>
          <a:bodyPr/>
          <a:lstStyle/>
          <a:p>
            <a:endParaRPr lang="en-GB"/>
          </a:p>
        </p:txBody>
      </p:sp>
      <p:sp>
        <p:nvSpPr>
          <p:cNvPr id="5" name="Marcador de Posição do Número do Diapositivo 4"/>
          <p:cNvSpPr>
            <a:spLocks noGrp="1"/>
          </p:cNvSpPr>
          <p:nvPr>
            <p:ph type="sldNum" sz="quarter" idx="12"/>
          </p:nvPr>
        </p:nvSpPr>
        <p:spPr/>
        <p:txBody>
          <a:bodyPr/>
          <a:lstStyle/>
          <a:p>
            <a:fld id="{1F08C76A-3BD3-4F22-885D-3B9B491F834D}" type="slidenum">
              <a:rPr lang="en-GB" smtClean="0"/>
              <a:t>‹#›</a:t>
            </a:fld>
            <a:endParaRPr lang="en-GB"/>
          </a:p>
        </p:txBody>
      </p:sp>
    </p:spTree>
    <p:extLst>
      <p:ext uri="{BB962C8B-B14F-4D97-AF65-F5344CB8AC3E}">
        <p14:creationId xmlns:p14="http://schemas.microsoft.com/office/powerpoint/2010/main" val="3815574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7F68E0B8-0935-4983-9EF6-C7D9607950A3}" type="datetimeFigureOut">
              <a:rPr lang="en-GB" smtClean="0"/>
              <a:t>18/11/2024</a:t>
            </a:fld>
            <a:endParaRPr lang="en-GB"/>
          </a:p>
        </p:txBody>
      </p:sp>
      <p:sp>
        <p:nvSpPr>
          <p:cNvPr id="3" name="Marcador de Posição do Rodapé 2"/>
          <p:cNvSpPr>
            <a:spLocks noGrp="1"/>
          </p:cNvSpPr>
          <p:nvPr>
            <p:ph type="ftr" sz="quarter" idx="11"/>
          </p:nvPr>
        </p:nvSpPr>
        <p:spPr/>
        <p:txBody>
          <a:bodyPr/>
          <a:lstStyle/>
          <a:p>
            <a:endParaRPr lang="en-GB"/>
          </a:p>
        </p:txBody>
      </p:sp>
      <p:sp>
        <p:nvSpPr>
          <p:cNvPr id="4" name="Marcador de Posição do Número do Diapositivo 3"/>
          <p:cNvSpPr>
            <a:spLocks noGrp="1"/>
          </p:cNvSpPr>
          <p:nvPr>
            <p:ph type="sldNum" sz="quarter" idx="12"/>
          </p:nvPr>
        </p:nvSpPr>
        <p:spPr/>
        <p:txBody>
          <a:bodyPr/>
          <a:lstStyle/>
          <a:p>
            <a:fld id="{1F08C76A-3BD3-4F22-885D-3B9B491F834D}" type="slidenum">
              <a:rPr lang="en-GB" smtClean="0"/>
              <a:t>‹#›</a:t>
            </a:fld>
            <a:endParaRPr lang="en-GB"/>
          </a:p>
        </p:txBody>
      </p:sp>
    </p:spTree>
    <p:extLst>
      <p:ext uri="{BB962C8B-B14F-4D97-AF65-F5344CB8AC3E}">
        <p14:creationId xmlns:p14="http://schemas.microsoft.com/office/powerpoint/2010/main" val="3639321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endParaRPr lang="en-GB"/>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7F68E0B8-0935-4983-9EF6-C7D9607950A3}" type="datetimeFigureOut">
              <a:rPr lang="en-GB" smtClean="0"/>
              <a:t>18/11/2024</a:t>
            </a:fld>
            <a:endParaRPr lang="en-GB"/>
          </a:p>
        </p:txBody>
      </p:sp>
      <p:sp>
        <p:nvSpPr>
          <p:cNvPr id="6" name="Marcador de Posição do Rodapé 5"/>
          <p:cNvSpPr>
            <a:spLocks noGrp="1"/>
          </p:cNvSpPr>
          <p:nvPr>
            <p:ph type="ftr" sz="quarter" idx="11"/>
          </p:nvPr>
        </p:nvSpPr>
        <p:spPr/>
        <p:txBody>
          <a:bodyPr/>
          <a:lstStyle/>
          <a:p>
            <a:endParaRPr lang="en-GB"/>
          </a:p>
        </p:txBody>
      </p:sp>
      <p:sp>
        <p:nvSpPr>
          <p:cNvPr id="7" name="Marcador de Posição do Número do Diapositivo 6"/>
          <p:cNvSpPr>
            <a:spLocks noGrp="1"/>
          </p:cNvSpPr>
          <p:nvPr>
            <p:ph type="sldNum" sz="quarter" idx="12"/>
          </p:nvPr>
        </p:nvSpPr>
        <p:spPr/>
        <p:txBody>
          <a:bodyPr/>
          <a:lstStyle/>
          <a:p>
            <a:fld id="{1F08C76A-3BD3-4F22-885D-3B9B491F834D}" type="slidenum">
              <a:rPr lang="en-GB" smtClean="0"/>
              <a:t>‹#›</a:t>
            </a:fld>
            <a:endParaRPr lang="en-GB"/>
          </a:p>
        </p:txBody>
      </p:sp>
    </p:spTree>
    <p:extLst>
      <p:ext uri="{BB962C8B-B14F-4D97-AF65-F5344CB8AC3E}">
        <p14:creationId xmlns:p14="http://schemas.microsoft.com/office/powerpoint/2010/main" val="2454365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endParaRPr lang="en-GB"/>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7F68E0B8-0935-4983-9EF6-C7D9607950A3}" type="datetimeFigureOut">
              <a:rPr lang="en-GB" smtClean="0"/>
              <a:t>18/11/2024</a:t>
            </a:fld>
            <a:endParaRPr lang="en-GB"/>
          </a:p>
        </p:txBody>
      </p:sp>
      <p:sp>
        <p:nvSpPr>
          <p:cNvPr id="6" name="Marcador de Posição do Rodapé 5"/>
          <p:cNvSpPr>
            <a:spLocks noGrp="1"/>
          </p:cNvSpPr>
          <p:nvPr>
            <p:ph type="ftr" sz="quarter" idx="11"/>
          </p:nvPr>
        </p:nvSpPr>
        <p:spPr/>
        <p:txBody>
          <a:bodyPr/>
          <a:lstStyle/>
          <a:p>
            <a:endParaRPr lang="en-GB"/>
          </a:p>
        </p:txBody>
      </p:sp>
      <p:sp>
        <p:nvSpPr>
          <p:cNvPr id="7" name="Marcador de Posição do Número do Diapositivo 6"/>
          <p:cNvSpPr>
            <a:spLocks noGrp="1"/>
          </p:cNvSpPr>
          <p:nvPr>
            <p:ph type="sldNum" sz="quarter" idx="12"/>
          </p:nvPr>
        </p:nvSpPr>
        <p:spPr/>
        <p:txBody>
          <a:bodyPr/>
          <a:lstStyle/>
          <a:p>
            <a:fld id="{1F08C76A-3BD3-4F22-885D-3B9B491F834D}" type="slidenum">
              <a:rPr lang="en-GB" smtClean="0"/>
              <a:t>‹#›</a:t>
            </a:fld>
            <a:endParaRPr lang="en-GB"/>
          </a:p>
        </p:txBody>
      </p:sp>
    </p:spTree>
    <p:extLst>
      <p:ext uri="{BB962C8B-B14F-4D97-AF65-F5344CB8AC3E}">
        <p14:creationId xmlns:p14="http://schemas.microsoft.com/office/powerpoint/2010/main" val="3153205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a:t>
            </a:r>
            <a:endParaRPr lang="en-GB"/>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8E0B8-0935-4983-9EF6-C7D9607950A3}" type="datetimeFigureOut">
              <a:rPr lang="en-GB" smtClean="0"/>
              <a:t>18/11/2024</a:t>
            </a:fld>
            <a:endParaRPr lang="en-GB"/>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8C76A-3BD3-4F22-885D-3B9B491F834D}" type="slidenum">
              <a:rPr lang="en-GB" smtClean="0"/>
              <a:t>‹#›</a:t>
            </a:fld>
            <a:endParaRPr lang="en-GB"/>
          </a:p>
        </p:txBody>
      </p:sp>
    </p:spTree>
    <p:extLst>
      <p:ext uri="{BB962C8B-B14F-4D97-AF65-F5344CB8AC3E}">
        <p14:creationId xmlns:p14="http://schemas.microsoft.com/office/powerpoint/2010/main" val="2678832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Kép 1">
            <a:extLst>
              <a:ext uri="{FF2B5EF4-FFF2-40B4-BE49-F238E27FC236}">
                <a16:creationId xmlns:a16="http://schemas.microsoft.com/office/drawing/2014/main" id="{D0C91573-6AA2-5A26-6195-A7A2CB7E46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755" y="400753"/>
            <a:ext cx="3240088" cy="71913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A képen Betűtípus, szöveg, embléma, szimbólum látható&#10;&#10;Automatikusan generált leírás">
            <a:extLst>
              <a:ext uri="{FF2B5EF4-FFF2-40B4-BE49-F238E27FC236}">
                <a16:creationId xmlns:a16="http://schemas.microsoft.com/office/drawing/2014/main" id="{1450C950-EEEB-EAF1-4DC1-17D4B4D85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1029" y="5545137"/>
            <a:ext cx="2301875" cy="70326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E789C02D-FF3D-DF38-AAA6-9D8DAB45DE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1565" y="1670941"/>
            <a:ext cx="2128870" cy="2128870"/>
          </a:xfrm>
          <a:prstGeom prst="rect">
            <a:avLst/>
          </a:prstGeom>
          <a:noFill/>
          <a:extLst>
            <a:ext uri="{909E8E84-426E-40DD-AFC4-6F175D3DCCD1}">
              <a14:hiddenFill xmlns:a14="http://schemas.microsoft.com/office/drawing/2010/main">
                <a:solidFill>
                  <a:srgbClr val="FFFFFF"/>
                </a:solidFill>
              </a14:hiddenFill>
            </a:ext>
          </a:extLst>
        </p:spPr>
      </p:pic>
      <p:sp>
        <p:nvSpPr>
          <p:cNvPr id="4" name="Szövegdoboz 2">
            <a:extLst>
              <a:ext uri="{FF2B5EF4-FFF2-40B4-BE49-F238E27FC236}">
                <a16:creationId xmlns:a16="http://schemas.microsoft.com/office/drawing/2014/main" id="{81EF49DF-CF61-DFD2-7027-A490FE93D4A7}"/>
              </a:ext>
            </a:extLst>
          </p:cNvPr>
          <p:cNvSpPr txBox="1">
            <a:spLocks noChangeArrowheads="1"/>
          </p:cNvSpPr>
          <p:nvPr/>
        </p:nvSpPr>
        <p:spPr bwMode="auto">
          <a:xfrm>
            <a:off x="286431" y="5241130"/>
            <a:ext cx="3614737" cy="131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hu-HU"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kumimoji="0" lang="tr-TR" altLang="hu-HU"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hu-HU" sz="1800" b="0" i="0" u="none" strike="noStrike" cap="none" normalizeH="0" baseline="0" dirty="0">
              <a:ln>
                <a:noFill/>
              </a:ln>
              <a:solidFill>
                <a:schemeClr val="tx1"/>
              </a:solidFill>
              <a:effectLst/>
              <a:latin typeface="Arial" panose="020B0604020202020204" pitchFamily="34" charset="0"/>
            </a:endParaRPr>
          </a:p>
        </p:txBody>
      </p:sp>
      <p:sp>
        <p:nvSpPr>
          <p:cNvPr id="5" name="Rectangle 5">
            <a:extLst>
              <a:ext uri="{FF2B5EF4-FFF2-40B4-BE49-F238E27FC236}">
                <a16:creationId xmlns:a16="http://schemas.microsoft.com/office/drawing/2014/main" id="{AC72316C-0DB9-2A70-93BC-CD1FA77C1A35}"/>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6" name="Rectangle 6">
            <a:extLst>
              <a:ext uri="{FF2B5EF4-FFF2-40B4-BE49-F238E27FC236}">
                <a16:creationId xmlns:a16="http://schemas.microsoft.com/office/drawing/2014/main" id="{411DF061-932F-8C42-ECBC-C605D355AC46}"/>
              </a:ext>
            </a:extLst>
          </p:cNvPr>
          <p:cNvSpPr>
            <a:spLocks noChangeArrowheads="1"/>
          </p:cNvSpPr>
          <p:nvPr/>
        </p:nvSpPr>
        <p:spPr bwMode="auto">
          <a:xfrm>
            <a:off x="0" y="3291491"/>
            <a:ext cx="12192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hu-HU" altLang="hu-HU" sz="1800" b="0" i="0" u="none" strike="noStrike" cap="none" normalizeH="0" baseline="0" dirty="0">
                <a:ln>
                  <a:noFill/>
                </a:ln>
                <a:solidFill>
                  <a:schemeClr val="tx1"/>
                </a:solidFill>
                <a:effectLst/>
                <a:latin typeface="Arial" panose="020B0604020202020204" pitchFamily="34" charset="0"/>
              </a:rPr>
            </a:br>
            <a:endParaRPr kumimoji="0" lang="hu-HU" altLang="hu-HU" sz="2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sz="1600" b="1" i="0" u="none" strike="noStrike" cap="none" normalizeH="0" baseline="0" dirty="0">
                <a:ln>
                  <a:noFill/>
                </a:ln>
                <a:solidFill>
                  <a:srgbClr val="000000"/>
                </a:solidFill>
                <a:effectLst/>
                <a:latin typeface="Calibri" panose="020F0502020204030204" pitchFamily="34" charset="0"/>
                <a:ea typeface="Aptos" panose="020B0004020202020204" pitchFamily="34" charset="0"/>
                <a:cs typeface="Calibri" panose="020F0502020204030204" pitchFamily="34" charset="0"/>
              </a:rPr>
              <a:t>„</a:t>
            </a:r>
            <a:r>
              <a:rPr kumimoji="0" lang="hu-HU" altLang="hu-HU" sz="1600" b="1" i="0" u="none" strike="noStrike" cap="none" normalizeH="0" baseline="0" dirty="0" bmk="">
                <a:ln>
                  <a:noFill/>
                </a:ln>
                <a:solidFill>
                  <a:srgbClr val="000000"/>
                </a:solidFill>
                <a:effectLst/>
                <a:latin typeface="Calibri" panose="020F0502020204030204" pitchFamily="34" charset="0"/>
                <a:ea typeface="Aptos" panose="020B0004020202020204" pitchFamily="34" charset="0"/>
                <a:cs typeface="Calibri" panose="020F0502020204030204" pitchFamily="34" charset="0"/>
              </a:rPr>
              <a:t>LOG IN BACK THE REAL LIFE”</a:t>
            </a:r>
            <a:endParaRPr kumimoji="0" lang="hu-HU" altLang="hu-HU" sz="105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hu-HU" sz="1600" b="0" i="0" u="none" strike="noStrike" cap="none" normalizeH="0" baseline="0" dirty="0" bmk="_Hlk182816863">
                <a:ln>
                  <a:noFill/>
                </a:ln>
                <a:solidFill>
                  <a:schemeClr val="tx1"/>
                </a:solidFill>
                <a:effectLst/>
                <a:latin typeface="Arial" panose="020B0604020202020204" pitchFamily="34" charset="0"/>
                <a:ea typeface="Calibri" panose="020F0502020204030204" pitchFamily="34" charset="0"/>
              </a:rPr>
              <a:t>Project ID: 2022-1-HU01-KA220-SCH-000087324</a:t>
            </a:r>
            <a:endParaRPr kumimoji="0" lang="hu-HU" altLang="hu-HU" sz="10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7" name="Rectangle 8">
            <a:extLst>
              <a:ext uri="{FF2B5EF4-FFF2-40B4-BE49-F238E27FC236}">
                <a16:creationId xmlns:a16="http://schemas.microsoft.com/office/drawing/2014/main" id="{E34E2135-7256-4BD6-36DB-BDEED15FFC88}"/>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Tree>
    <p:extLst>
      <p:ext uri="{BB962C8B-B14F-4D97-AF65-F5344CB8AC3E}">
        <p14:creationId xmlns:p14="http://schemas.microsoft.com/office/powerpoint/2010/main" val="3293753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1541E34-3FE9-6424-AE1A-5C89C03CE3E5}"/>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291" name="Freeform: Shape 10">
            <a:extLst>
              <a:ext uri="{FF2B5EF4-FFF2-40B4-BE49-F238E27FC236}">
                <a16:creationId xmlns:a16="http://schemas.microsoft.com/office/drawing/2014/main" id="{487F15C8-7A7F-6A30-2242-B13005E63C6D}"/>
              </a:ext>
            </a:extLst>
          </p:cNvPr>
          <p:cNvSpPr>
            <a:spLocks noGrp="1" noRot="1" noChangeAspect="1" noMove="1" noResize="1" noEditPoints="1" noAdjustHandles="1" noChangeArrowheads="1" noChangeShapeType="1" noTextEdit="1"/>
          </p:cNvSpPr>
          <p:nvPr/>
        </p:nvSpPr>
        <p:spPr bwMode="ltGray">
          <a:xfrm>
            <a:off x="0" y="0"/>
            <a:ext cx="4694238" cy="6858000"/>
          </a:xfrm>
          <a:custGeom>
            <a:avLst/>
            <a:gdLst>
              <a:gd name="T0" fmla="*/ 1582057 w 4693698"/>
              <a:gd name="T1" fmla="*/ 0 h 6858000"/>
              <a:gd name="T2" fmla="*/ 4517340 w 4693698"/>
              <a:gd name="T3" fmla="*/ 122237 h 6858000"/>
              <a:gd name="T4" fmla="*/ 4561010 w 4693698"/>
              <a:gd name="T5" fmla="*/ 260350 h 6858000"/>
              <a:gd name="T6" fmla="*/ 4619796 w 4693698"/>
              <a:gd name="T7" fmla="*/ 369887 h 6858000"/>
              <a:gd name="T8" fmla="*/ 4670184 w 4693698"/>
              <a:gd name="T9" fmla="*/ 496887 h 6858000"/>
              <a:gd name="T10" fmla="*/ 4693698 w 4693698"/>
              <a:gd name="T11" fmla="*/ 673100 h 6858000"/>
              <a:gd name="T12" fmla="*/ 4670184 w 4693698"/>
              <a:gd name="T13" fmla="*/ 854075 h 6858000"/>
              <a:gd name="T14" fmla="*/ 4618116 w 4693698"/>
              <a:gd name="T15" fmla="*/ 981075 h 6858000"/>
              <a:gd name="T16" fmla="*/ 4559330 w 4693698"/>
              <a:gd name="T17" fmla="*/ 1095375 h 6858000"/>
              <a:gd name="T18" fmla="*/ 4515661 w 4693698"/>
              <a:gd name="T19" fmla="*/ 1235075 h 6858000"/>
              <a:gd name="T20" fmla="*/ 4505583 w 4693698"/>
              <a:gd name="T21" fmla="*/ 1431925 h 6858000"/>
              <a:gd name="T22" fmla="*/ 4540854 w 4693698"/>
              <a:gd name="T23" fmla="*/ 1589087 h 6858000"/>
              <a:gd name="T24" fmla="*/ 4597961 w 4693698"/>
              <a:gd name="T25" fmla="*/ 1708150 h 6858000"/>
              <a:gd name="T26" fmla="*/ 4655067 w 4693698"/>
              <a:gd name="T27" fmla="*/ 1824037 h 6858000"/>
              <a:gd name="T28" fmla="*/ 4690339 w 4693698"/>
              <a:gd name="T29" fmla="*/ 1982787 h 6858000"/>
              <a:gd name="T30" fmla="*/ 4681941 w 4693698"/>
              <a:gd name="T31" fmla="*/ 2179637 h 6858000"/>
              <a:gd name="T32" fmla="*/ 4638271 w 4693698"/>
              <a:gd name="T33" fmla="*/ 2319337 h 6858000"/>
              <a:gd name="T34" fmla="*/ 4577806 w 4693698"/>
              <a:gd name="T35" fmla="*/ 2433637 h 6858000"/>
              <a:gd name="T36" fmla="*/ 4525739 w 4693698"/>
              <a:gd name="T37" fmla="*/ 2560637 h 6858000"/>
              <a:gd name="T38" fmla="*/ 4503903 w 4693698"/>
              <a:gd name="T39" fmla="*/ 2741612 h 6858000"/>
              <a:gd name="T40" fmla="*/ 4525739 w 4693698"/>
              <a:gd name="T41" fmla="*/ 2922587 h 6858000"/>
              <a:gd name="T42" fmla="*/ 4577806 w 4693698"/>
              <a:gd name="T43" fmla="*/ 3046412 h 6858000"/>
              <a:gd name="T44" fmla="*/ 4638271 w 4693698"/>
              <a:gd name="T45" fmla="*/ 3160712 h 6858000"/>
              <a:gd name="T46" fmla="*/ 4681941 w 4693698"/>
              <a:gd name="T47" fmla="*/ 3300412 h 6858000"/>
              <a:gd name="T48" fmla="*/ 4690339 w 4693698"/>
              <a:gd name="T49" fmla="*/ 3497262 h 6858000"/>
              <a:gd name="T50" fmla="*/ 4655067 w 4693698"/>
              <a:gd name="T51" fmla="*/ 3656012 h 6858000"/>
              <a:gd name="T52" fmla="*/ 4577806 w 4693698"/>
              <a:gd name="T53" fmla="*/ 3811587 h 6858000"/>
              <a:gd name="T54" fmla="*/ 4525739 w 4693698"/>
              <a:gd name="T55" fmla="*/ 3935412 h 6858000"/>
              <a:gd name="T56" fmla="*/ 4503903 w 4693698"/>
              <a:gd name="T57" fmla="*/ 4116387 h 6858000"/>
              <a:gd name="T58" fmla="*/ 4525739 w 4693698"/>
              <a:gd name="T59" fmla="*/ 4297362 h 6858000"/>
              <a:gd name="T60" fmla="*/ 4577806 w 4693698"/>
              <a:gd name="T61" fmla="*/ 4424362 h 6858000"/>
              <a:gd name="T62" fmla="*/ 4655067 w 4693698"/>
              <a:gd name="T63" fmla="*/ 4579937 h 6858000"/>
              <a:gd name="T64" fmla="*/ 4690339 w 4693698"/>
              <a:gd name="T65" fmla="*/ 4738687 h 6858000"/>
              <a:gd name="T66" fmla="*/ 4681941 w 4693698"/>
              <a:gd name="T67" fmla="*/ 4935537 h 6858000"/>
              <a:gd name="T68" fmla="*/ 4638271 w 4693698"/>
              <a:gd name="T69" fmla="*/ 5075237 h 6858000"/>
              <a:gd name="T70" fmla="*/ 4577806 w 4693698"/>
              <a:gd name="T71" fmla="*/ 5186362 h 6858000"/>
              <a:gd name="T72" fmla="*/ 4525739 w 4693698"/>
              <a:gd name="T73" fmla="*/ 5313362 h 6858000"/>
              <a:gd name="T74" fmla="*/ 4503903 w 4693698"/>
              <a:gd name="T75" fmla="*/ 5494337 h 6858000"/>
              <a:gd name="T76" fmla="*/ 4525739 w 4693698"/>
              <a:gd name="T77" fmla="*/ 5675312 h 6858000"/>
              <a:gd name="T78" fmla="*/ 4577806 w 4693698"/>
              <a:gd name="T79" fmla="*/ 5802312 h 6858000"/>
              <a:gd name="T80" fmla="*/ 4638271 w 4693698"/>
              <a:gd name="T81" fmla="*/ 5915025 h 6858000"/>
              <a:gd name="T82" fmla="*/ 4681941 w 4693698"/>
              <a:gd name="T83" fmla="*/ 6056312 h 6858000"/>
              <a:gd name="T84" fmla="*/ 4690339 w 4693698"/>
              <a:gd name="T85" fmla="*/ 6251575 h 6858000"/>
              <a:gd name="T86" fmla="*/ 4655067 w 4693698"/>
              <a:gd name="T87" fmla="*/ 6407150 h 6858000"/>
              <a:gd name="T88" fmla="*/ 4601320 w 4693698"/>
              <a:gd name="T89" fmla="*/ 6523037 h 6858000"/>
              <a:gd name="T90" fmla="*/ 4544214 w 4693698"/>
              <a:gd name="T91" fmla="*/ 6640512 h 6858000"/>
              <a:gd name="T92" fmla="*/ 4508943 w 4693698"/>
              <a:gd name="T93" fmla="*/ 6791325 h 6858000"/>
              <a:gd name="T94" fmla="*/ 420914 w 4693698"/>
              <a:gd name="T95" fmla="*/ 6858000 h 6858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93698"/>
              <a:gd name="T145" fmla="*/ 0 h 6858000"/>
              <a:gd name="T146" fmla="*/ 4693698 w 4693698"/>
              <a:gd name="T147" fmla="*/ 6858000 h 6858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pt-PT"/>
          </a:p>
        </p:txBody>
      </p:sp>
      <p:sp useBgFill="1">
        <p:nvSpPr>
          <p:cNvPr id="13" name="Freeform: Shape 12">
            <a:extLst>
              <a:ext uri="{FF2B5EF4-FFF2-40B4-BE49-F238E27FC236}">
                <a16:creationId xmlns:a16="http://schemas.microsoft.com/office/drawing/2014/main" id="{E9E73385-1E16-75B9-53C5-08FC07F25D0B}"/>
              </a:ext>
            </a:extLst>
          </p:cNvPr>
          <p:cNvSpPr>
            <a:spLocks noGrp="1" noRot="1" noChangeAspect="1" noMove="1" noResize="1" noEditPoints="1" noAdjustHandles="1" noChangeArrowheads="1" noChangeShapeType="1" noTextEdit="1"/>
          </p:cNvSpPr>
          <p:nvPr/>
        </p:nvSpPr>
        <p:spPr>
          <a:xfrm flipH="1">
            <a:off x="0" y="0"/>
            <a:ext cx="4838700"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293" name="Título 1">
            <a:extLst>
              <a:ext uri="{FF2B5EF4-FFF2-40B4-BE49-F238E27FC236}">
                <a16:creationId xmlns:a16="http://schemas.microsoft.com/office/drawing/2014/main" id="{CBB6D641-066B-4BB5-B2B1-ADD6A6950354}"/>
              </a:ext>
            </a:extLst>
          </p:cNvPr>
          <p:cNvSpPr>
            <a:spLocks noGrp="1"/>
          </p:cNvSpPr>
          <p:nvPr>
            <p:ph type="title"/>
          </p:nvPr>
        </p:nvSpPr>
        <p:spPr>
          <a:xfrm>
            <a:off x="765175" y="661988"/>
            <a:ext cx="3384550" cy="629609"/>
          </a:xfrm>
        </p:spPr>
        <p:txBody>
          <a:bodyPr anchor="t">
            <a:normAutofit fontScale="90000"/>
          </a:bodyPr>
          <a:lstStyle/>
          <a:p>
            <a:pPr eaLnBrk="1" hangingPunct="1"/>
            <a:r>
              <a:rPr lang="pt-PT" altLang="pt-PT" b="1" dirty="0">
                <a:cs typeface="Calibri Light"/>
              </a:rPr>
              <a:t>Rules</a:t>
            </a:r>
            <a:endParaRPr lang="pt-PT" altLang="pt-PT" b="1" dirty="0"/>
          </a:p>
        </p:txBody>
      </p:sp>
      <p:graphicFrame>
        <p:nvGraphicFramePr>
          <p:cNvPr id="12297" name="Marcador de Posição de Conteúdo 2">
            <a:extLst>
              <a:ext uri="{FF2B5EF4-FFF2-40B4-BE49-F238E27FC236}">
                <a16:creationId xmlns:a16="http://schemas.microsoft.com/office/drawing/2014/main" id="{6FCCE39D-FFF0-DCB7-D3E5-83D9B02FD7D3}"/>
              </a:ext>
            </a:extLst>
          </p:cNvPr>
          <p:cNvGraphicFramePr>
            <a:graphicFrameLocks noGrp="1"/>
          </p:cNvGraphicFramePr>
          <p:nvPr>
            <p:ph idx="1"/>
            <p:extLst>
              <p:ext uri="{D42A27DB-BD31-4B8C-83A1-F6EECF244321}">
                <p14:modId xmlns:p14="http://schemas.microsoft.com/office/powerpoint/2010/main" val="2783667345"/>
              </p:ext>
            </p:extLst>
          </p:nvPr>
        </p:nvGraphicFramePr>
        <p:xfrm>
          <a:off x="620713" y="1291597"/>
          <a:ext cx="3384550" cy="5153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295" name="Imagem 4" descr="Uma imagem com mapa&#10;&#10;Descrição gerada automaticamente">
            <a:extLst>
              <a:ext uri="{FF2B5EF4-FFF2-40B4-BE49-F238E27FC236}">
                <a16:creationId xmlns:a16="http://schemas.microsoft.com/office/drawing/2014/main" id="{E1D8820B-85D3-8C00-DF1A-2F7946AC774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11788" y="1851025"/>
            <a:ext cx="601345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5191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7E8CCC4-582C-6344-B605-EE1170ACB698}"/>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7" name="Título 1">
            <a:extLst>
              <a:ext uri="{FF2B5EF4-FFF2-40B4-BE49-F238E27FC236}">
                <a16:creationId xmlns:a16="http://schemas.microsoft.com/office/drawing/2014/main" id="{C8B6A0E8-96A7-FAA2-3B7D-0A772188AC43}"/>
              </a:ext>
            </a:extLst>
          </p:cNvPr>
          <p:cNvSpPr>
            <a:spLocks noGrp="1"/>
          </p:cNvSpPr>
          <p:nvPr>
            <p:ph type="title"/>
          </p:nvPr>
        </p:nvSpPr>
        <p:spPr>
          <a:xfrm>
            <a:off x="1181100" y="217488"/>
            <a:ext cx="5995988" cy="774700"/>
          </a:xfrm>
        </p:spPr>
        <p:txBody>
          <a:bodyPr anchor="t"/>
          <a:lstStyle/>
          <a:p>
            <a:pPr eaLnBrk="1" hangingPunct="1"/>
            <a:r>
              <a:rPr lang="pt-PT" altLang="pt-PT" b="1" dirty="0">
                <a:cs typeface="Calibri Light"/>
              </a:rPr>
              <a:t>Rules</a:t>
            </a:r>
            <a:endParaRPr lang="pt-PT" altLang="pt-PT" b="1" dirty="0"/>
          </a:p>
        </p:txBody>
      </p:sp>
      <p:grpSp>
        <p:nvGrpSpPr>
          <p:cNvPr id="6148" name="Group 10">
            <a:extLst>
              <a:ext uri="{FF2B5EF4-FFF2-40B4-BE49-F238E27FC236}">
                <a16:creationId xmlns:a16="http://schemas.microsoft.com/office/drawing/2014/main" id="{E056ED38-61C9-DF6D-B981-26BBC4942E93}"/>
              </a:ext>
            </a:extLst>
          </p:cNvPr>
          <p:cNvGrpSpPr>
            <a:grpSpLocks noGrp="1" noUngrp="1" noRot="1" noChangeAspect="1" noMove="1" noResize="1"/>
          </p:cNvGrpSpPr>
          <p:nvPr/>
        </p:nvGrpSpPr>
        <p:grpSpPr bwMode="auto">
          <a:xfrm>
            <a:off x="0" y="0"/>
            <a:ext cx="885825" cy="6858000"/>
            <a:chOff x="0" y="0"/>
            <a:chExt cx="885825" cy="6858000"/>
          </a:xfrm>
        </p:grpSpPr>
        <p:sp>
          <p:nvSpPr>
            <p:cNvPr id="6157" name="Freeform 6">
              <a:extLst>
                <a:ext uri="{FF2B5EF4-FFF2-40B4-BE49-F238E27FC236}">
                  <a16:creationId xmlns:a16="http://schemas.microsoft.com/office/drawing/2014/main" id="{11A6CC82-FDCC-31B1-DE2F-EB658A3B83E3}"/>
                </a:ext>
              </a:extLst>
            </p:cNvPr>
            <p:cNvSpPr>
              <a:spLocks/>
            </p:cNvSpPr>
            <p:nvPr/>
          </p:nvSpPr>
          <p:spPr bwMode="auto">
            <a:xfrm>
              <a:off x="0" y="0"/>
              <a:ext cx="885825" cy="6858000"/>
            </a:xfrm>
            <a:custGeom>
              <a:avLst/>
              <a:gdLst>
                <a:gd name="T0" fmla="*/ 711200 w 558"/>
                <a:gd name="T1" fmla="*/ 68262 h 4320"/>
                <a:gd name="T2" fmla="*/ 744537 w 558"/>
                <a:gd name="T3" fmla="*/ 227012 h 4320"/>
                <a:gd name="T4" fmla="*/ 798512 w 558"/>
                <a:gd name="T5" fmla="*/ 342900 h 4320"/>
                <a:gd name="T6" fmla="*/ 849313 w 558"/>
                <a:gd name="T7" fmla="*/ 458787 h 4320"/>
                <a:gd name="T8" fmla="*/ 882650 w 558"/>
                <a:gd name="T9" fmla="*/ 617537 h 4320"/>
                <a:gd name="T10" fmla="*/ 876300 w 558"/>
                <a:gd name="T11" fmla="*/ 814388 h 4320"/>
                <a:gd name="T12" fmla="*/ 833438 w 558"/>
                <a:gd name="T13" fmla="*/ 954087 h 4320"/>
                <a:gd name="T14" fmla="*/ 779462 w 558"/>
                <a:gd name="T15" fmla="*/ 1066800 h 4320"/>
                <a:gd name="T16" fmla="*/ 730250 w 558"/>
                <a:gd name="T17" fmla="*/ 1190625 h 4320"/>
                <a:gd name="T18" fmla="*/ 709612 w 558"/>
                <a:gd name="T19" fmla="*/ 1371600 h 4320"/>
                <a:gd name="T20" fmla="*/ 730250 w 558"/>
                <a:gd name="T21" fmla="*/ 1552575 h 4320"/>
                <a:gd name="T22" fmla="*/ 779462 w 558"/>
                <a:gd name="T23" fmla="*/ 1676400 h 4320"/>
                <a:gd name="T24" fmla="*/ 833438 w 558"/>
                <a:gd name="T25" fmla="*/ 1789112 h 4320"/>
                <a:gd name="T26" fmla="*/ 876300 w 558"/>
                <a:gd name="T27" fmla="*/ 1928812 h 4320"/>
                <a:gd name="T28" fmla="*/ 882650 w 558"/>
                <a:gd name="T29" fmla="*/ 2125662 h 4320"/>
                <a:gd name="T30" fmla="*/ 849313 w 558"/>
                <a:gd name="T31" fmla="*/ 2284412 h 4320"/>
                <a:gd name="T32" fmla="*/ 798512 w 558"/>
                <a:gd name="T33" fmla="*/ 2400300 h 4320"/>
                <a:gd name="T34" fmla="*/ 744537 w 558"/>
                <a:gd name="T35" fmla="*/ 2516187 h 4320"/>
                <a:gd name="T36" fmla="*/ 711200 w 558"/>
                <a:gd name="T37" fmla="*/ 2674937 h 4320"/>
                <a:gd name="T38" fmla="*/ 719137 w 558"/>
                <a:gd name="T39" fmla="*/ 2871787 h 4320"/>
                <a:gd name="T40" fmla="*/ 760412 w 558"/>
                <a:gd name="T41" fmla="*/ 3011487 h 4320"/>
                <a:gd name="T42" fmla="*/ 817563 w 558"/>
                <a:gd name="T43" fmla="*/ 3124199 h 4320"/>
                <a:gd name="T44" fmla="*/ 865188 w 558"/>
                <a:gd name="T45" fmla="*/ 3248024 h 4320"/>
                <a:gd name="T46" fmla="*/ 885825 w 558"/>
                <a:gd name="T47" fmla="*/ 3427413 h 4320"/>
                <a:gd name="T48" fmla="*/ 865188 w 558"/>
                <a:gd name="T49" fmla="*/ 3609975 h 4320"/>
                <a:gd name="T50" fmla="*/ 817563 w 558"/>
                <a:gd name="T51" fmla="*/ 3733800 h 4320"/>
                <a:gd name="T52" fmla="*/ 760412 w 558"/>
                <a:gd name="T53" fmla="*/ 3846512 h 4320"/>
                <a:gd name="T54" fmla="*/ 719137 w 558"/>
                <a:gd name="T55" fmla="*/ 3986212 h 4320"/>
                <a:gd name="T56" fmla="*/ 711200 w 558"/>
                <a:gd name="T57" fmla="*/ 4183062 h 4320"/>
                <a:gd name="T58" fmla="*/ 744537 w 558"/>
                <a:gd name="T59" fmla="*/ 4341812 h 4320"/>
                <a:gd name="T60" fmla="*/ 817563 w 558"/>
                <a:gd name="T61" fmla="*/ 4495800 h 4320"/>
                <a:gd name="T62" fmla="*/ 865188 w 558"/>
                <a:gd name="T63" fmla="*/ 4619624 h 4320"/>
                <a:gd name="T64" fmla="*/ 885825 w 558"/>
                <a:gd name="T65" fmla="*/ 4800599 h 4320"/>
                <a:gd name="T66" fmla="*/ 865188 w 558"/>
                <a:gd name="T67" fmla="*/ 4981574 h 4320"/>
                <a:gd name="T68" fmla="*/ 817563 w 558"/>
                <a:gd name="T69" fmla="*/ 5105399 h 4320"/>
                <a:gd name="T70" fmla="*/ 760412 w 558"/>
                <a:gd name="T71" fmla="*/ 5218112 h 4320"/>
                <a:gd name="T72" fmla="*/ 719137 w 558"/>
                <a:gd name="T73" fmla="*/ 5357812 h 4320"/>
                <a:gd name="T74" fmla="*/ 711200 w 558"/>
                <a:gd name="T75" fmla="*/ 5554662 h 4320"/>
                <a:gd name="T76" fmla="*/ 744537 w 558"/>
                <a:gd name="T77" fmla="*/ 5713411 h 4320"/>
                <a:gd name="T78" fmla="*/ 798512 w 558"/>
                <a:gd name="T79" fmla="*/ 5829299 h 4320"/>
                <a:gd name="T80" fmla="*/ 849313 w 558"/>
                <a:gd name="T81" fmla="*/ 5945186 h 4320"/>
                <a:gd name="T82" fmla="*/ 882650 w 558"/>
                <a:gd name="T83" fmla="*/ 6103936 h 4320"/>
                <a:gd name="T84" fmla="*/ 876300 w 558"/>
                <a:gd name="T85" fmla="*/ 6300786 h 4320"/>
                <a:gd name="T86" fmla="*/ 833438 w 558"/>
                <a:gd name="T87" fmla="*/ 6440486 h 4320"/>
                <a:gd name="T88" fmla="*/ 779462 w 558"/>
                <a:gd name="T89" fmla="*/ 6553200 h 4320"/>
                <a:gd name="T90" fmla="*/ 730250 w 558"/>
                <a:gd name="T91" fmla="*/ 6677025 h 4320"/>
                <a:gd name="T92" fmla="*/ 709612 w 558"/>
                <a:gd name="T93" fmla="*/ 6858000 h 43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8"/>
                <a:gd name="T142" fmla="*/ 0 h 4320"/>
                <a:gd name="T143" fmla="*/ 558 w 558"/>
                <a:gd name="T144" fmla="*/ 4320 h 43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pt-PT"/>
            </a:p>
          </p:txBody>
        </p:sp>
        <p:sp>
          <p:nvSpPr>
            <p:cNvPr id="13" name="Freeform 6">
              <a:extLst>
                <a:ext uri="{FF2B5EF4-FFF2-40B4-BE49-F238E27FC236}">
                  <a16:creationId xmlns:a16="http://schemas.microsoft.com/office/drawing/2014/main" id="{483BEFC1-81E9-6014-642A-DCAEF6F5F0CD}"/>
                </a:ext>
              </a:extLst>
            </p:cNvPr>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hu-HU"/>
            </a:p>
          </p:txBody>
        </p:sp>
      </p:grpSp>
      <p:graphicFrame>
        <p:nvGraphicFramePr>
          <p:cNvPr id="6160" name="Marcador de Posição de Conteúdo 2">
            <a:extLst>
              <a:ext uri="{FF2B5EF4-FFF2-40B4-BE49-F238E27FC236}">
                <a16:creationId xmlns:a16="http://schemas.microsoft.com/office/drawing/2014/main" id="{5D2128D6-3957-41B3-C62D-1A0DDDA1AF9C}"/>
              </a:ext>
            </a:extLst>
          </p:cNvPr>
          <p:cNvGraphicFramePr>
            <a:graphicFrameLocks noGrp="1"/>
          </p:cNvGraphicFramePr>
          <p:nvPr>
            <p:ph idx="1"/>
          </p:nvPr>
        </p:nvGraphicFramePr>
        <p:xfrm>
          <a:off x="967534" y="989773"/>
          <a:ext cx="7003368" cy="5541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50" name="Imagem 4" descr="Uma imagem com texto&#10;&#10;Descrição gerada automaticamente">
            <a:extLst>
              <a:ext uri="{FF2B5EF4-FFF2-40B4-BE49-F238E27FC236}">
                <a16:creationId xmlns:a16="http://schemas.microsoft.com/office/drawing/2014/main" id="{A8236C5A-007F-B69D-1E68-439AC9203DC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80204" y="904570"/>
            <a:ext cx="3914775"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ângulo 9">
            <a:extLst>
              <a:ext uri="{FF2B5EF4-FFF2-40B4-BE49-F238E27FC236}">
                <a16:creationId xmlns:a16="http://schemas.microsoft.com/office/drawing/2014/main" id="{7CC9A3E9-8F4B-27F4-54D0-510AC1C5E462}"/>
              </a:ext>
            </a:extLst>
          </p:cNvPr>
          <p:cNvSpPr/>
          <p:nvPr/>
        </p:nvSpPr>
        <p:spPr>
          <a:xfrm>
            <a:off x="9113838" y="2235994"/>
            <a:ext cx="417512" cy="222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t>3</a:t>
            </a:r>
          </a:p>
        </p:txBody>
      </p:sp>
      <p:sp>
        <p:nvSpPr>
          <p:cNvPr id="3" name="Rectângulo 10">
            <a:extLst>
              <a:ext uri="{FF2B5EF4-FFF2-40B4-BE49-F238E27FC236}">
                <a16:creationId xmlns:a16="http://schemas.microsoft.com/office/drawing/2014/main" id="{93DDDD13-D6AE-C5B2-5C9F-1BEB708B00AB}"/>
              </a:ext>
            </a:extLst>
          </p:cNvPr>
          <p:cNvSpPr/>
          <p:nvPr/>
        </p:nvSpPr>
        <p:spPr>
          <a:xfrm>
            <a:off x="10405320" y="682002"/>
            <a:ext cx="422275" cy="273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t>1</a:t>
            </a:r>
          </a:p>
        </p:txBody>
      </p:sp>
      <p:sp>
        <p:nvSpPr>
          <p:cNvPr id="4" name="Rectângulo 11">
            <a:extLst>
              <a:ext uri="{FF2B5EF4-FFF2-40B4-BE49-F238E27FC236}">
                <a16:creationId xmlns:a16="http://schemas.microsoft.com/office/drawing/2014/main" id="{E2734050-1BCA-F106-A3A2-D952E12A7843}"/>
              </a:ext>
            </a:extLst>
          </p:cNvPr>
          <p:cNvSpPr/>
          <p:nvPr/>
        </p:nvSpPr>
        <p:spPr>
          <a:xfrm>
            <a:off x="9338937" y="688409"/>
            <a:ext cx="374650" cy="269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t>2</a:t>
            </a:r>
          </a:p>
        </p:txBody>
      </p:sp>
      <p:sp>
        <p:nvSpPr>
          <p:cNvPr id="5" name="Rectângulo 13">
            <a:extLst>
              <a:ext uri="{FF2B5EF4-FFF2-40B4-BE49-F238E27FC236}">
                <a16:creationId xmlns:a16="http://schemas.microsoft.com/office/drawing/2014/main" id="{52304326-949D-BDEE-E744-4E805ECE5647}"/>
              </a:ext>
            </a:extLst>
          </p:cNvPr>
          <p:cNvSpPr/>
          <p:nvPr/>
        </p:nvSpPr>
        <p:spPr>
          <a:xfrm>
            <a:off x="9841742" y="673824"/>
            <a:ext cx="417513" cy="222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t>4</a:t>
            </a:r>
          </a:p>
        </p:txBody>
      </p:sp>
      <p:sp>
        <p:nvSpPr>
          <p:cNvPr id="6" name="Rectângulo 15">
            <a:extLst>
              <a:ext uri="{FF2B5EF4-FFF2-40B4-BE49-F238E27FC236}">
                <a16:creationId xmlns:a16="http://schemas.microsoft.com/office/drawing/2014/main" id="{DBF96AC0-331C-9A6F-DCAF-67C7A43A32FA}"/>
              </a:ext>
            </a:extLst>
          </p:cNvPr>
          <p:cNvSpPr/>
          <p:nvPr/>
        </p:nvSpPr>
        <p:spPr>
          <a:xfrm>
            <a:off x="8634413" y="3916639"/>
            <a:ext cx="417512" cy="222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t>3</a:t>
            </a:r>
          </a:p>
        </p:txBody>
      </p:sp>
    </p:spTree>
    <p:extLst>
      <p:ext uri="{BB962C8B-B14F-4D97-AF65-F5344CB8AC3E}">
        <p14:creationId xmlns:p14="http://schemas.microsoft.com/office/powerpoint/2010/main" val="415555176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278</Words>
  <Application>Microsoft Office PowerPoint</Application>
  <PresentationFormat>Szélesvásznú</PresentationFormat>
  <Paragraphs>23</Paragraphs>
  <Slides>3</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3</vt:i4>
      </vt:variant>
    </vt:vector>
  </HeadingPairs>
  <TitlesOfParts>
    <vt:vector size="7" baseType="lpstr">
      <vt:lpstr>Arial</vt:lpstr>
      <vt:lpstr>Calibri</vt:lpstr>
      <vt:lpstr>Calibri Light</vt:lpstr>
      <vt:lpstr>Tema do Office</vt:lpstr>
      <vt:lpstr>PowerPoint-bemutató</vt:lpstr>
      <vt:lpstr>Rules</vt:lpstr>
      <vt:lpstr>Rules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Rules</dc:title>
  <dc:creator>Professores</dc:creator>
  <cp:lastModifiedBy>pataki_l@sulid.hu</cp:lastModifiedBy>
  <cp:revision>3</cp:revision>
  <dcterms:created xsi:type="dcterms:W3CDTF">2023-01-31T15:33:10Z</dcterms:created>
  <dcterms:modified xsi:type="dcterms:W3CDTF">2024-11-18T10:12:02Z</dcterms:modified>
</cp:coreProperties>
</file>