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21"/>
  </p:notesMasterIdLst>
  <p:sldIdLst>
    <p:sldId id="273" r:id="rId3"/>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Lst>
  <p:sldSz cx="12192000" cy="6858000"/>
  <p:notesSz cx="6858000" cy="9144000"/>
  <p:embeddedFontLst>
    <p:embeddedFont>
      <p:font typeface="Consolas" panose="020B0609020204030204" pitchFamily="49" charset="0"/>
      <p:regular r:id="rId22"/>
      <p:bold r:id="rId23"/>
      <p:italic r:id="rId24"/>
      <p:boldItalic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0" roundtripDataSignature="AMtx7miOTb1kgzSaKsOf1D8c8gX6ozQun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customschemas.google.com/relationships/presentationmetadata" Target="metadata"/><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6" name="Google Shape;286;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4" name="Google Shape;304;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0" name="Google Shape;320;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7" name="Google Shape;32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7" name="Google Shape;337;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6" name="Google Shape;346;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5" name="Google Shape;355;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2" name="Google Shape;14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3" name="Google Shape;23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0" name="Google Shape;24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9" name="Google Shape;259;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0" name="Google Shape;70;p3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74"/>
        <p:cNvGrpSpPr/>
        <p:nvPr/>
      </p:nvGrpSpPr>
      <p:grpSpPr>
        <a:xfrm>
          <a:off x="0" y="0"/>
          <a:ext cx="0" cy="0"/>
          <a:chOff x="0" y="0"/>
          <a:chExt cx="0" cy="0"/>
        </a:xfrm>
      </p:grpSpPr>
      <p:sp>
        <p:nvSpPr>
          <p:cNvPr id="75" name="Google Shape;75;p3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6" name="Google Shape;76;p3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e objecto" type="obj">
  <p:cSld name="OBJECT">
    <p:spTree>
      <p:nvGrpSpPr>
        <p:cNvPr id="1" name="Shape 86"/>
        <p:cNvGrpSpPr/>
        <p:nvPr/>
      </p:nvGrpSpPr>
      <p:grpSpPr>
        <a:xfrm>
          <a:off x="0" y="0"/>
          <a:ext cx="0" cy="0"/>
          <a:chOff x="0" y="0"/>
          <a:chExt cx="0" cy="0"/>
        </a:xfrm>
      </p:grpSpPr>
      <p:sp>
        <p:nvSpPr>
          <p:cNvPr id="87" name="Google Shape;87;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8" name="Google Shape;88;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lt1"/>
              </a:buClr>
              <a:buSzPts val="1800"/>
              <a:buChar char="•"/>
              <a:defRPr/>
            </a:lvl1pPr>
            <a:lvl2pPr marL="914400" lvl="1" indent="-342900" algn="l">
              <a:lnSpc>
                <a:spcPct val="90000"/>
              </a:lnSpc>
              <a:spcBef>
                <a:spcPts val="500"/>
              </a:spcBef>
              <a:spcAft>
                <a:spcPts val="0"/>
              </a:spcAft>
              <a:buClr>
                <a:schemeClr val="lt1"/>
              </a:buClr>
              <a:buSzPts val="1800"/>
              <a:buChar char="•"/>
              <a:defRPr/>
            </a:lvl2pPr>
            <a:lvl3pPr marL="1371600" lvl="2" indent="-342900" algn="l">
              <a:lnSpc>
                <a:spcPct val="90000"/>
              </a:lnSpc>
              <a:spcBef>
                <a:spcPts val="500"/>
              </a:spcBef>
              <a:spcAft>
                <a:spcPts val="0"/>
              </a:spcAft>
              <a:buClr>
                <a:schemeClr val="lt1"/>
              </a:buClr>
              <a:buSzPts val="1800"/>
              <a:buChar char="•"/>
              <a:defRPr/>
            </a:lvl3pPr>
            <a:lvl4pPr marL="1828800" lvl="3" indent="-342900" algn="l">
              <a:lnSpc>
                <a:spcPct val="90000"/>
              </a:lnSpc>
              <a:spcBef>
                <a:spcPts val="500"/>
              </a:spcBef>
              <a:spcAft>
                <a:spcPts val="0"/>
              </a:spcAft>
              <a:buClr>
                <a:schemeClr val="lt1"/>
              </a:buClr>
              <a:buSzPts val="1800"/>
              <a:buChar char="•"/>
              <a:defRPr/>
            </a:lvl4pPr>
            <a:lvl5pPr marL="2286000" lvl="4" indent="-342900" algn="l">
              <a:lnSpc>
                <a:spcPct val="9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89" name="Google Shape;8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objecto"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b="0" i="0" u="none" strike="noStrike" cap="none">
                <a:solidFill>
                  <a:srgbClr val="898989"/>
                </a:solidFill>
                <a:latin typeface="Calibri"/>
                <a:ea typeface="Calibri"/>
                <a:cs typeface="Calibri"/>
                <a:sym typeface="Calibri"/>
              </a:defRPr>
            </a:lvl1pPr>
            <a:lvl2pPr marL="0" lvl="1" indent="0" algn="r">
              <a:spcBef>
                <a:spcPts val="0"/>
              </a:spcBef>
              <a:spcAft>
                <a:spcPts val="0"/>
              </a:spcAft>
              <a:buNone/>
              <a:defRPr sz="1200" b="0" i="0" u="none" strike="noStrike" cap="none">
                <a:solidFill>
                  <a:srgbClr val="898989"/>
                </a:solidFill>
                <a:latin typeface="Calibri"/>
                <a:ea typeface="Calibri"/>
                <a:cs typeface="Calibri"/>
                <a:sym typeface="Calibri"/>
              </a:defRPr>
            </a:lvl2pPr>
            <a:lvl3pPr marL="0" lvl="2" indent="0" algn="r">
              <a:spcBef>
                <a:spcPts val="0"/>
              </a:spcBef>
              <a:spcAft>
                <a:spcPts val="0"/>
              </a:spcAft>
              <a:buNone/>
              <a:defRPr sz="1200" b="0" i="0" u="none" strike="noStrike" cap="none">
                <a:solidFill>
                  <a:srgbClr val="898989"/>
                </a:solidFill>
                <a:latin typeface="Calibri"/>
                <a:ea typeface="Calibri"/>
                <a:cs typeface="Calibri"/>
                <a:sym typeface="Calibri"/>
              </a:defRPr>
            </a:lvl3pPr>
            <a:lvl4pPr marL="0" lvl="3" indent="0" algn="r">
              <a:spcBef>
                <a:spcPts val="0"/>
              </a:spcBef>
              <a:spcAft>
                <a:spcPts val="0"/>
              </a:spcAft>
              <a:buNone/>
              <a:defRPr sz="1200" b="0" i="0" u="none" strike="noStrike" cap="none">
                <a:solidFill>
                  <a:srgbClr val="898989"/>
                </a:solidFill>
                <a:latin typeface="Calibri"/>
                <a:ea typeface="Calibri"/>
                <a:cs typeface="Calibri"/>
                <a:sym typeface="Calibri"/>
              </a:defRPr>
            </a:lvl4pPr>
            <a:lvl5pPr marL="0" lvl="4" indent="0" algn="r">
              <a:spcBef>
                <a:spcPts val="0"/>
              </a:spcBef>
              <a:spcAft>
                <a:spcPts val="0"/>
              </a:spcAft>
              <a:buNone/>
              <a:defRPr sz="1200" b="0" i="0" u="none" strike="noStrike" cap="none">
                <a:solidFill>
                  <a:srgbClr val="898989"/>
                </a:solidFill>
                <a:latin typeface="Calibri"/>
                <a:ea typeface="Calibri"/>
                <a:cs typeface="Calibri"/>
                <a:sym typeface="Calibri"/>
              </a:defRPr>
            </a:lvl5pPr>
            <a:lvl6pPr marL="0" lvl="5" indent="0" algn="r">
              <a:spcBef>
                <a:spcPts val="0"/>
              </a:spcBef>
              <a:spcAft>
                <a:spcPts val="0"/>
              </a:spcAft>
              <a:buNone/>
              <a:defRPr sz="1200" b="0" i="0" u="none" strike="noStrike" cap="none">
                <a:solidFill>
                  <a:srgbClr val="898989"/>
                </a:solidFill>
                <a:latin typeface="Calibri"/>
                <a:ea typeface="Calibri"/>
                <a:cs typeface="Calibri"/>
                <a:sym typeface="Calibri"/>
              </a:defRPr>
            </a:lvl6pPr>
            <a:lvl7pPr marL="0" lvl="6" indent="0" algn="r">
              <a:spcBef>
                <a:spcPts val="0"/>
              </a:spcBef>
              <a:spcAft>
                <a:spcPts val="0"/>
              </a:spcAft>
              <a:buNone/>
              <a:defRPr sz="1200" b="0" i="0" u="none" strike="noStrike" cap="none">
                <a:solidFill>
                  <a:srgbClr val="898989"/>
                </a:solidFill>
                <a:latin typeface="Calibri"/>
                <a:ea typeface="Calibri"/>
                <a:cs typeface="Calibri"/>
                <a:sym typeface="Calibri"/>
              </a:defRPr>
            </a:lvl7pPr>
            <a:lvl8pPr marL="0" lvl="7" indent="0" algn="r">
              <a:spcBef>
                <a:spcPts val="0"/>
              </a:spcBef>
              <a:spcAft>
                <a:spcPts val="0"/>
              </a:spcAft>
              <a:buNone/>
              <a:defRPr sz="1200" b="0" i="0" u="none" strike="noStrike" cap="none">
                <a:solidFill>
                  <a:srgbClr val="898989"/>
                </a:solidFill>
                <a:latin typeface="Calibri"/>
                <a:ea typeface="Calibri"/>
                <a:cs typeface="Calibri"/>
                <a:sym typeface="Calibri"/>
              </a:defRPr>
            </a:lvl8pPr>
            <a:lvl9pPr marL="0" lvl="8" indent="0" algn="r">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23"/>
        <p:cNvGrpSpPr/>
        <p:nvPr/>
      </p:nvGrpSpPr>
      <p:grpSpPr>
        <a:xfrm>
          <a:off x="0" y="0"/>
          <a:ext cx="0" cy="0"/>
          <a:chOff x="0" y="0"/>
          <a:chExt cx="0" cy="0"/>
        </a:xfrm>
      </p:grpSpPr>
      <p:sp>
        <p:nvSpPr>
          <p:cNvPr id="24" name="Google Shape;24;p2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2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29"/>
        <p:cNvGrpSpPr/>
        <p:nvPr/>
      </p:nvGrpSpPr>
      <p:grpSpPr>
        <a:xfrm>
          <a:off x="0" y="0"/>
          <a:ext cx="0" cy="0"/>
          <a:chOff x="0" y="0"/>
          <a:chExt cx="0" cy="0"/>
        </a:xfrm>
      </p:grpSpPr>
      <p:sp>
        <p:nvSpPr>
          <p:cNvPr id="30" name="Google Shape;3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2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 name="Google Shape;38;p2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45"/>
        <p:cNvGrpSpPr/>
        <p:nvPr/>
      </p:nvGrpSpPr>
      <p:grpSpPr>
        <a:xfrm>
          <a:off x="0" y="0"/>
          <a:ext cx="0" cy="0"/>
          <a:chOff x="0" y="0"/>
          <a:chExt cx="0" cy="0"/>
        </a:xfrm>
      </p:grpSpPr>
      <p:sp>
        <p:nvSpPr>
          <p:cNvPr id="46" name="Google Shape;4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7" name="Google Shape;4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6" name="Google Shape;56;p2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2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3" name="Google Shape;63;p29"/>
          <p:cNvSpPr>
            <a:spLocks noGrp="1"/>
          </p:cNvSpPr>
          <p:nvPr>
            <p:ph type="pic" idx="2"/>
          </p:nvPr>
        </p:nvSpPr>
        <p:spPr>
          <a:xfrm>
            <a:off x="5183188" y="987425"/>
            <a:ext cx="6172200" cy="4873625"/>
          </a:xfrm>
          <a:prstGeom prst="rect">
            <a:avLst/>
          </a:prstGeom>
          <a:noFill/>
          <a:ln>
            <a:noFill/>
          </a:ln>
        </p:spPr>
      </p:sp>
      <p:sp>
        <p:nvSpPr>
          <p:cNvPr id="64" name="Google Shape;64;p2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sz="1200">
                <a:solidFill>
                  <a:srgbClr val="898989"/>
                </a:solidFill>
                <a:latin typeface="Calibri"/>
                <a:ea typeface="Calibri"/>
                <a:cs typeface="Calibri"/>
                <a:sym typeface="Calibri"/>
              </a:defRPr>
            </a:lvl1pPr>
            <a:lvl2pPr marL="0" lvl="1" indent="0" algn="r">
              <a:spcBef>
                <a:spcPts val="0"/>
              </a:spcBef>
              <a:spcAft>
                <a:spcPts val="0"/>
              </a:spcAft>
              <a:buNone/>
              <a:defRPr sz="1200">
                <a:solidFill>
                  <a:srgbClr val="898989"/>
                </a:solidFill>
                <a:latin typeface="Calibri"/>
                <a:ea typeface="Calibri"/>
                <a:cs typeface="Calibri"/>
                <a:sym typeface="Calibri"/>
              </a:defRPr>
            </a:lvl2pPr>
            <a:lvl3pPr marL="0" lvl="2" indent="0" algn="r">
              <a:spcBef>
                <a:spcPts val="0"/>
              </a:spcBef>
              <a:spcAft>
                <a:spcPts val="0"/>
              </a:spcAft>
              <a:buNone/>
              <a:defRPr sz="1200">
                <a:solidFill>
                  <a:srgbClr val="898989"/>
                </a:solidFill>
                <a:latin typeface="Calibri"/>
                <a:ea typeface="Calibri"/>
                <a:cs typeface="Calibri"/>
                <a:sym typeface="Calibri"/>
              </a:defRPr>
            </a:lvl3pPr>
            <a:lvl4pPr marL="0" lvl="3" indent="0" algn="r">
              <a:spcBef>
                <a:spcPts val="0"/>
              </a:spcBef>
              <a:spcAft>
                <a:spcPts val="0"/>
              </a:spcAft>
              <a:buNone/>
              <a:defRPr sz="1200">
                <a:solidFill>
                  <a:srgbClr val="898989"/>
                </a:solidFill>
                <a:latin typeface="Calibri"/>
                <a:ea typeface="Calibri"/>
                <a:cs typeface="Calibri"/>
                <a:sym typeface="Calibri"/>
              </a:defRPr>
            </a:lvl4pPr>
            <a:lvl5pPr marL="0" lvl="4" indent="0" algn="r">
              <a:spcBef>
                <a:spcPts val="0"/>
              </a:spcBef>
              <a:spcAft>
                <a:spcPts val="0"/>
              </a:spcAft>
              <a:buNone/>
              <a:defRPr sz="1200">
                <a:solidFill>
                  <a:srgbClr val="898989"/>
                </a:solidFill>
                <a:latin typeface="Calibri"/>
                <a:ea typeface="Calibri"/>
                <a:cs typeface="Calibri"/>
                <a:sym typeface="Calibri"/>
              </a:defRPr>
            </a:lvl5pPr>
            <a:lvl6pPr marL="0" lvl="5" indent="0" algn="r">
              <a:spcBef>
                <a:spcPts val="0"/>
              </a:spcBef>
              <a:spcAft>
                <a:spcPts val="0"/>
              </a:spcAft>
              <a:buNone/>
              <a:defRPr sz="1200">
                <a:solidFill>
                  <a:srgbClr val="898989"/>
                </a:solidFill>
                <a:latin typeface="Calibri"/>
                <a:ea typeface="Calibri"/>
                <a:cs typeface="Calibri"/>
                <a:sym typeface="Calibri"/>
              </a:defRPr>
            </a:lvl6pPr>
            <a:lvl7pPr marL="0" lvl="6" indent="0" algn="r">
              <a:spcBef>
                <a:spcPts val="0"/>
              </a:spcBef>
              <a:spcAft>
                <a:spcPts val="0"/>
              </a:spcAft>
              <a:buNone/>
              <a:defRPr sz="1200">
                <a:solidFill>
                  <a:srgbClr val="898989"/>
                </a:solidFill>
                <a:latin typeface="Calibri"/>
                <a:ea typeface="Calibri"/>
                <a:cs typeface="Calibri"/>
                <a:sym typeface="Calibri"/>
              </a:defRPr>
            </a:lvl7pPr>
            <a:lvl8pPr marL="0" lvl="7" indent="0" algn="r">
              <a:spcBef>
                <a:spcPts val="0"/>
              </a:spcBef>
              <a:spcAft>
                <a:spcPts val="0"/>
              </a:spcAft>
              <a:buNone/>
              <a:defRPr sz="1200">
                <a:solidFill>
                  <a:srgbClr val="898989"/>
                </a:solidFill>
                <a:latin typeface="Calibri"/>
                <a:ea typeface="Calibri"/>
                <a:cs typeface="Calibri"/>
                <a:sym typeface="Calibri"/>
              </a:defRPr>
            </a:lvl8pPr>
            <a:lvl9pPr marL="0" lvl="8" indent="0" algn="r">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0"/>
        <p:cNvGrpSpPr/>
        <p:nvPr/>
      </p:nvGrpSpPr>
      <p:grpSpPr>
        <a:xfrm>
          <a:off x="0" y="0"/>
          <a:ext cx="0" cy="0"/>
          <a:chOff x="0" y="0"/>
          <a:chExt cx="0" cy="0"/>
        </a:xfrm>
      </p:grpSpPr>
      <p:sp>
        <p:nvSpPr>
          <p:cNvPr id="81" name="Google Shape;8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1pPr>
            <a:lvl2pPr marR="0" lvl="1"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2pPr>
            <a:lvl3pPr marR="0" lvl="2"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3pPr>
            <a:lvl4pPr marR="0" lvl="3"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4pPr>
            <a:lvl5pPr marR="0" lvl="4"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5pPr>
            <a:lvl6pPr marR="0" lvl="5"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l" rtl="0">
              <a:lnSpc>
                <a:spcPct val="90000"/>
              </a:lnSpc>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a:p>
        </p:txBody>
      </p:sp>
      <p:sp>
        <p:nvSpPr>
          <p:cNvPr id="82" name="Google Shape;82;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9pPr>
          </a:lstStyle>
          <a:p>
            <a:endParaRPr/>
          </a:p>
        </p:txBody>
      </p:sp>
      <p:sp>
        <p:nvSpPr>
          <p:cNvPr id="83" name="Google Shape;83;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4" name="Google Shape;84;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85" name="Google Shape;85;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u="none">
                <a:solidFill>
                  <a:srgbClr val="898989"/>
                </a:solidFill>
                <a:latin typeface="Calibri"/>
                <a:ea typeface="Calibri"/>
                <a:cs typeface="Calibri"/>
                <a:sym typeface="Calibri"/>
              </a:defRPr>
            </a:lvl1pPr>
            <a:lvl2pPr marL="0" marR="0" lvl="1" indent="0" algn="r" rtl="0">
              <a:spcBef>
                <a:spcPts val="0"/>
              </a:spcBef>
              <a:spcAft>
                <a:spcPts val="0"/>
              </a:spcAft>
              <a:buNone/>
              <a:defRPr sz="1200" b="0" u="none">
                <a:solidFill>
                  <a:srgbClr val="898989"/>
                </a:solidFill>
                <a:latin typeface="Calibri"/>
                <a:ea typeface="Calibri"/>
                <a:cs typeface="Calibri"/>
                <a:sym typeface="Calibri"/>
              </a:defRPr>
            </a:lvl2pPr>
            <a:lvl3pPr marL="0" marR="0" lvl="2" indent="0" algn="r" rtl="0">
              <a:spcBef>
                <a:spcPts val="0"/>
              </a:spcBef>
              <a:spcAft>
                <a:spcPts val="0"/>
              </a:spcAft>
              <a:buNone/>
              <a:defRPr sz="1200" b="0" u="none">
                <a:solidFill>
                  <a:srgbClr val="898989"/>
                </a:solidFill>
                <a:latin typeface="Calibri"/>
                <a:ea typeface="Calibri"/>
                <a:cs typeface="Calibri"/>
                <a:sym typeface="Calibri"/>
              </a:defRPr>
            </a:lvl3pPr>
            <a:lvl4pPr marL="0" marR="0" lvl="3" indent="0" algn="r" rtl="0">
              <a:spcBef>
                <a:spcPts val="0"/>
              </a:spcBef>
              <a:spcAft>
                <a:spcPts val="0"/>
              </a:spcAft>
              <a:buNone/>
              <a:defRPr sz="1200" b="0" u="none">
                <a:solidFill>
                  <a:srgbClr val="898989"/>
                </a:solidFill>
                <a:latin typeface="Calibri"/>
                <a:ea typeface="Calibri"/>
                <a:cs typeface="Calibri"/>
                <a:sym typeface="Calibri"/>
              </a:defRPr>
            </a:lvl4pPr>
            <a:lvl5pPr marL="0" marR="0" lvl="4" indent="0" algn="r" rtl="0">
              <a:spcBef>
                <a:spcPts val="0"/>
              </a:spcBef>
              <a:spcAft>
                <a:spcPts val="0"/>
              </a:spcAft>
              <a:buNone/>
              <a:defRPr sz="1200" b="0" u="none">
                <a:solidFill>
                  <a:srgbClr val="898989"/>
                </a:solidFill>
                <a:latin typeface="Calibri"/>
                <a:ea typeface="Calibri"/>
                <a:cs typeface="Calibri"/>
                <a:sym typeface="Calibri"/>
              </a:defRPr>
            </a:lvl5pPr>
            <a:lvl6pPr marL="0" marR="0" lvl="5" indent="0" algn="r" rtl="0">
              <a:spcBef>
                <a:spcPts val="0"/>
              </a:spcBef>
              <a:spcAft>
                <a:spcPts val="0"/>
              </a:spcAft>
              <a:buNone/>
              <a:defRPr sz="1200" b="0" u="none">
                <a:solidFill>
                  <a:srgbClr val="898989"/>
                </a:solidFill>
                <a:latin typeface="Calibri"/>
                <a:ea typeface="Calibri"/>
                <a:cs typeface="Calibri"/>
                <a:sym typeface="Calibri"/>
              </a:defRPr>
            </a:lvl6pPr>
            <a:lvl7pPr marL="0" marR="0" lvl="6" indent="0" algn="r" rtl="0">
              <a:spcBef>
                <a:spcPts val="0"/>
              </a:spcBef>
              <a:spcAft>
                <a:spcPts val="0"/>
              </a:spcAft>
              <a:buNone/>
              <a:defRPr sz="1200" b="0" u="none">
                <a:solidFill>
                  <a:srgbClr val="898989"/>
                </a:solidFill>
                <a:latin typeface="Calibri"/>
                <a:ea typeface="Calibri"/>
                <a:cs typeface="Calibri"/>
                <a:sym typeface="Calibri"/>
              </a:defRPr>
            </a:lvl7pPr>
            <a:lvl8pPr marL="0" marR="0" lvl="7" indent="0" algn="r" rtl="0">
              <a:spcBef>
                <a:spcPts val="0"/>
              </a:spcBef>
              <a:spcAft>
                <a:spcPts val="0"/>
              </a:spcAft>
              <a:buNone/>
              <a:defRPr sz="1200" b="0" u="none">
                <a:solidFill>
                  <a:srgbClr val="898989"/>
                </a:solidFill>
                <a:latin typeface="Calibri"/>
                <a:ea typeface="Calibri"/>
                <a:cs typeface="Calibri"/>
                <a:sym typeface="Calibri"/>
              </a:defRPr>
            </a:lvl8pPr>
            <a:lvl9pPr marL="0" marR="0" lvl="8" indent="0" algn="r" rtl="0">
              <a:spcBef>
                <a:spcPts val="0"/>
              </a:spcBef>
              <a:spcAft>
                <a:spcPts val="0"/>
              </a:spcAft>
              <a:buNone/>
              <a:defRPr sz="1200" b="0" u="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PT"/>
              <a:t>‹#›</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Kép 1">
            <a:extLst>
              <a:ext uri="{FF2B5EF4-FFF2-40B4-BE49-F238E27FC236}">
                <a16:creationId xmlns:a16="http://schemas.microsoft.com/office/drawing/2014/main" id="{D0C91573-6AA2-5A26-6195-A7A2CB7E46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755" y="400753"/>
            <a:ext cx="3240088" cy="71913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A képen Betűtípus, szöveg, embléma, szimbólum látható&#10;&#10;Automatikusan generált leírás">
            <a:extLst>
              <a:ext uri="{FF2B5EF4-FFF2-40B4-BE49-F238E27FC236}">
                <a16:creationId xmlns:a16="http://schemas.microsoft.com/office/drawing/2014/main" id="{1450C950-EEEB-EAF1-4DC1-17D4B4D852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029" y="5545137"/>
            <a:ext cx="2301875" cy="70326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E789C02D-FF3D-DF38-AAA6-9D8DAB45D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565" y="1670941"/>
            <a:ext cx="2128870" cy="2128870"/>
          </a:xfrm>
          <a:prstGeom prst="rect">
            <a:avLst/>
          </a:prstGeom>
          <a:noFill/>
          <a:extLst>
            <a:ext uri="{909E8E84-426E-40DD-AFC4-6F175D3DCCD1}">
              <a14:hiddenFill xmlns:a14="http://schemas.microsoft.com/office/drawing/2010/main">
                <a:solidFill>
                  <a:srgbClr val="FFFFFF"/>
                </a:solidFill>
              </a14:hiddenFill>
            </a:ext>
          </a:extLst>
        </p:spPr>
      </p:pic>
      <p:sp>
        <p:nvSpPr>
          <p:cNvPr id="4" name="Szövegdoboz 2">
            <a:extLst>
              <a:ext uri="{FF2B5EF4-FFF2-40B4-BE49-F238E27FC236}">
                <a16:creationId xmlns:a16="http://schemas.microsoft.com/office/drawing/2014/main" id="{81EF49DF-CF61-DFD2-7027-A490FE93D4A7}"/>
              </a:ext>
            </a:extLst>
          </p:cNvPr>
          <p:cNvSpPr txBox="1">
            <a:spLocks noChangeArrowheads="1"/>
          </p:cNvSpPr>
          <p:nvPr/>
        </p:nvSpPr>
        <p:spPr bwMode="auto">
          <a:xfrm>
            <a:off x="286431" y="5241130"/>
            <a:ext cx="3614737" cy="13112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tr-TR" altLang="hu-HU" sz="11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kumimoji="0" lang="tr-TR" altLang="hu-HU" sz="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tr-TR" altLang="hu-HU" sz="1800" b="0" i="0" u="none" strike="noStrike" cap="none" normalizeH="0" baseline="0" dirty="0">
              <a:ln>
                <a:noFill/>
              </a:ln>
              <a:solidFill>
                <a:schemeClr val="tx1"/>
              </a:solidFill>
              <a:effectLst/>
              <a:latin typeface="Arial" panose="020B0604020202020204" pitchFamily="34" charset="0"/>
            </a:endParaRPr>
          </a:p>
        </p:txBody>
      </p:sp>
      <p:sp>
        <p:nvSpPr>
          <p:cNvPr id="5" name="Rectangle 5">
            <a:extLst>
              <a:ext uri="{FF2B5EF4-FFF2-40B4-BE49-F238E27FC236}">
                <a16:creationId xmlns:a16="http://schemas.microsoft.com/office/drawing/2014/main" id="{AC72316C-0DB9-2A70-93BC-CD1FA77C1A35}"/>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
        <p:nvSpPr>
          <p:cNvPr id="6" name="Rectangle 6">
            <a:extLst>
              <a:ext uri="{FF2B5EF4-FFF2-40B4-BE49-F238E27FC236}">
                <a16:creationId xmlns:a16="http://schemas.microsoft.com/office/drawing/2014/main" id="{411DF061-932F-8C42-ECBC-C605D355AC46}"/>
              </a:ext>
            </a:extLst>
          </p:cNvPr>
          <p:cNvSpPr>
            <a:spLocks noChangeArrowheads="1"/>
          </p:cNvSpPr>
          <p:nvPr/>
        </p:nvSpPr>
        <p:spPr bwMode="auto">
          <a:xfrm>
            <a:off x="0" y="3291491"/>
            <a:ext cx="121920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hu-HU" altLang="hu-HU" sz="1800" b="0" i="0" u="none" strike="noStrike" cap="none" normalizeH="0" baseline="0" dirty="0">
                <a:ln>
                  <a:noFill/>
                </a:ln>
                <a:solidFill>
                  <a:schemeClr val="tx1"/>
                </a:solidFill>
                <a:effectLst/>
                <a:latin typeface="Arial" panose="020B0604020202020204" pitchFamily="34" charset="0"/>
              </a:rPr>
            </a:br>
            <a:endParaRPr kumimoji="0" lang="hu-HU" altLang="hu-HU" sz="2800" b="0" i="0" u="none" strike="noStrike" cap="none" normalizeH="0" baseline="0" dirty="0">
              <a:ln>
                <a:noFill/>
              </a:ln>
              <a:solidFill>
                <a:schemeClr val="tx1"/>
              </a:solidFill>
              <a:effectLst/>
              <a:latin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hu-HU" altLang="hu-HU" sz="1600" b="1" i="0" u="none" strike="noStrike" cap="none" normalizeH="0" baseline="0" dirty="0">
                <a:ln>
                  <a:noFill/>
                </a:ln>
                <a:solidFill>
                  <a:srgbClr val="000000"/>
                </a:solidFill>
                <a:effectLst/>
                <a:latin typeface="Calibri" panose="020F0502020204030204" pitchFamily="34" charset="0"/>
                <a:ea typeface="Aptos" panose="020B0004020202020204" pitchFamily="34" charset="0"/>
                <a:cs typeface="Calibri" panose="020F0502020204030204" pitchFamily="34" charset="0"/>
              </a:rPr>
              <a:t>„</a:t>
            </a:r>
            <a:r>
              <a:rPr kumimoji="0" lang="hu-HU" altLang="hu-HU" sz="1600" b="1" i="0" u="none" strike="noStrike" cap="none" normalizeH="0" baseline="0" dirty="0" bmk="">
                <a:ln>
                  <a:noFill/>
                </a:ln>
                <a:solidFill>
                  <a:srgbClr val="000000"/>
                </a:solidFill>
                <a:effectLst/>
                <a:latin typeface="Calibri" panose="020F0502020204030204" pitchFamily="34" charset="0"/>
                <a:ea typeface="Aptos" panose="020B0004020202020204" pitchFamily="34" charset="0"/>
                <a:cs typeface="Calibri" panose="020F0502020204030204" pitchFamily="34" charset="0"/>
              </a:rPr>
              <a:t>LOG IN BACK THE REAL LIFE”</a:t>
            </a:r>
            <a:endParaRPr kumimoji="0" lang="hu-HU" altLang="hu-HU" sz="105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tr-TR" altLang="hu-HU" sz="1600" b="0" i="0" u="none" strike="noStrike" cap="none" normalizeH="0" baseline="0" dirty="0" bmk="_Hlk182816863">
                <a:ln>
                  <a:noFill/>
                </a:ln>
                <a:solidFill>
                  <a:schemeClr val="tx1"/>
                </a:solidFill>
                <a:effectLst/>
                <a:latin typeface="Arial" panose="020B0604020202020204" pitchFamily="34" charset="0"/>
                <a:ea typeface="Calibri" panose="020F0502020204030204" pitchFamily="34" charset="0"/>
              </a:rPr>
              <a:t>Project ID: 2022-1-HU01-KA220-SCH-000087324</a:t>
            </a:r>
            <a:endParaRPr kumimoji="0" lang="hu-HU" altLang="hu-HU"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hu-HU" altLang="hu-HU" sz="1800" b="0" i="0" u="none" strike="noStrike" cap="none" normalizeH="0" baseline="0" dirty="0">
              <a:ln>
                <a:noFill/>
              </a:ln>
              <a:solidFill>
                <a:schemeClr val="tx1"/>
              </a:solidFill>
              <a:effectLst/>
              <a:latin typeface="Arial" panose="020B0604020202020204" pitchFamily="34" charset="0"/>
            </a:endParaRPr>
          </a:p>
        </p:txBody>
      </p:sp>
      <p:sp>
        <p:nvSpPr>
          <p:cNvPr id="7" name="Rectangle 8">
            <a:extLst>
              <a:ext uri="{FF2B5EF4-FFF2-40B4-BE49-F238E27FC236}">
                <a16:creationId xmlns:a16="http://schemas.microsoft.com/office/drawing/2014/main" id="{E34E2135-7256-4BD6-36DB-BDEED15FFC88}"/>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hu-HU"/>
          </a:p>
        </p:txBody>
      </p:sp>
    </p:spTree>
    <p:extLst>
      <p:ext uri="{BB962C8B-B14F-4D97-AF65-F5344CB8AC3E}">
        <p14:creationId xmlns:p14="http://schemas.microsoft.com/office/powerpoint/2010/main" val="3293753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pic>
        <p:nvPicPr>
          <p:cNvPr id="261" name="Google Shape;261;p9" descr="Uma imagem com exterior, pessoa, jovem, jogo atlético&#10;&#10;Descrição gerada automaticamente"/>
          <p:cNvPicPr preferRelativeResize="0"/>
          <p:nvPr/>
        </p:nvPicPr>
        <p:blipFill rotWithShape="1">
          <a:blip r:embed="rId3">
            <a:alphaModFix/>
          </a:blip>
          <a:srcRect b="15730"/>
          <a:stretch/>
        </p:blipFill>
        <p:spPr>
          <a:xfrm>
            <a:off x="-1" y="10"/>
            <a:ext cx="12192000" cy="6857990"/>
          </a:xfrm>
          <a:prstGeom prst="rect">
            <a:avLst/>
          </a:prstGeom>
          <a:noFill/>
          <a:ln>
            <a:noFill/>
          </a:ln>
        </p:spPr>
      </p:pic>
      <p:sp>
        <p:nvSpPr>
          <p:cNvPr id="262" name="Google Shape;262;p9"/>
          <p:cNvSpPr/>
          <p:nvPr/>
        </p:nvSpPr>
        <p:spPr>
          <a:xfrm flipH="1">
            <a:off x="0" y="998175"/>
            <a:ext cx="6017172" cy="5859825"/>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74901"/>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cap="none">
              <a:solidFill>
                <a:schemeClr val="dk1"/>
              </a:solidFill>
              <a:latin typeface="Arial"/>
              <a:ea typeface="Arial"/>
              <a:cs typeface="Arial"/>
              <a:sym typeface="Arial"/>
            </a:endParaRPr>
          </a:p>
        </p:txBody>
      </p:sp>
      <p:sp>
        <p:nvSpPr>
          <p:cNvPr id="263" name="Google Shape;263;p9"/>
          <p:cNvSpPr txBox="1">
            <a:spLocks noGrp="1"/>
          </p:cNvSpPr>
          <p:nvPr>
            <p:ph type="title"/>
          </p:nvPr>
        </p:nvSpPr>
        <p:spPr>
          <a:xfrm>
            <a:off x="709448" y="1913950"/>
            <a:ext cx="4204137" cy="1342754"/>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pt-PT" sz="3600" b="1"/>
              <a:t>Benefits</a:t>
            </a:r>
            <a:endParaRPr/>
          </a:p>
        </p:txBody>
      </p:sp>
      <p:cxnSp>
        <p:nvCxnSpPr>
          <p:cNvPr id="264" name="Google Shape;264;p9"/>
          <p:cNvCxnSpPr/>
          <p:nvPr/>
        </p:nvCxnSpPr>
        <p:spPr>
          <a:xfrm>
            <a:off x="2287051" y="3337139"/>
            <a:ext cx="935420" cy="0"/>
          </a:xfrm>
          <a:prstGeom prst="straightConnector1">
            <a:avLst/>
          </a:prstGeom>
          <a:noFill/>
          <a:ln w="25400" cap="sq" cmpd="sng">
            <a:solidFill>
              <a:srgbClr val="262626"/>
            </a:solidFill>
            <a:prstDash val="solid"/>
            <a:bevel/>
            <a:headEnd type="none" w="sm" len="sm"/>
            <a:tailEnd type="none" w="sm" len="sm"/>
          </a:ln>
        </p:spPr>
      </p:cxnSp>
      <p:grpSp>
        <p:nvGrpSpPr>
          <p:cNvPr id="265" name="Google Shape;265;p9"/>
          <p:cNvGrpSpPr/>
          <p:nvPr/>
        </p:nvGrpSpPr>
        <p:grpSpPr>
          <a:xfrm>
            <a:off x="117686" y="4100063"/>
            <a:ext cx="5612596" cy="1168998"/>
            <a:chOff x="0" y="993729"/>
            <a:chExt cx="5612596" cy="1168998"/>
          </a:xfrm>
        </p:grpSpPr>
        <p:sp>
          <p:nvSpPr>
            <p:cNvPr id="266" name="Google Shape;266;p9"/>
            <p:cNvSpPr/>
            <p:nvPr/>
          </p:nvSpPr>
          <p:spPr>
            <a:xfrm>
              <a:off x="0" y="993729"/>
              <a:ext cx="1578542" cy="1002374"/>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9"/>
            <p:cNvSpPr/>
            <p:nvPr/>
          </p:nvSpPr>
          <p:spPr>
            <a:xfrm>
              <a:off x="175393" y="1160353"/>
              <a:ext cx="1578542" cy="1002374"/>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9"/>
            <p:cNvSpPr txBox="1"/>
            <p:nvPr/>
          </p:nvSpPr>
          <p:spPr>
            <a:xfrm>
              <a:off x="204752" y="1189712"/>
              <a:ext cx="1519824" cy="94365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Arial"/>
                <a:buNone/>
              </a:pPr>
              <a:r>
                <a:rPr lang="pt-PT" sz="1900" b="0">
                  <a:solidFill>
                    <a:schemeClr val="dk1"/>
                  </a:solidFill>
                  <a:latin typeface="Arial"/>
                  <a:ea typeface="Arial"/>
                  <a:cs typeface="Arial"/>
                  <a:sym typeface="Arial"/>
                </a:rPr>
                <a:t>Motor coordination;</a:t>
              </a:r>
              <a:endParaRPr/>
            </a:p>
          </p:txBody>
        </p:sp>
        <p:sp>
          <p:nvSpPr>
            <p:cNvPr id="269" name="Google Shape;269;p9"/>
            <p:cNvSpPr/>
            <p:nvPr/>
          </p:nvSpPr>
          <p:spPr>
            <a:xfrm>
              <a:off x="1929330" y="993729"/>
              <a:ext cx="1578542" cy="1002374"/>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9"/>
            <p:cNvSpPr/>
            <p:nvPr/>
          </p:nvSpPr>
          <p:spPr>
            <a:xfrm>
              <a:off x="2104723" y="1160353"/>
              <a:ext cx="1578542" cy="1002374"/>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txBox="1"/>
            <p:nvPr/>
          </p:nvSpPr>
          <p:spPr>
            <a:xfrm>
              <a:off x="2134082" y="1189712"/>
              <a:ext cx="1519824" cy="94365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pt-PT" sz="1900" b="1" i="0">
                  <a:solidFill>
                    <a:schemeClr val="dk1"/>
                  </a:solidFill>
                  <a:latin typeface="Calibri"/>
                  <a:ea typeface="Calibri"/>
                  <a:cs typeface="Calibri"/>
                  <a:sym typeface="Calibri"/>
                </a:rPr>
                <a:t>Muscle strength</a:t>
              </a:r>
              <a:endParaRPr sz="1900" b="1" i="0">
                <a:solidFill>
                  <a:schemeClr val="dk1"/>
                </a:solidFill>
                <a:latin typeface="Arial"/>
                <a:ea typeface="Arial"/>
                <a:cs typeface="Arial"/>
                <a:sym typeface="Arial"/>
              </a:endParaRPr>
            </a:p>
          </p:txBody>
        </p:sp>
        <p:sp>
          <p:nvSpPr>
            <p:cNvPr id="272" name="Google Shape;272;p9"/>
            <p:cNvSpPr/>
            <p:nvPr/>
          </p:nvSpPr>
          <p:spPr>
            <a:xfrm>
              <a:off x="3858660" y="993729"/>
              <a:ext cx="1578542" cy="1002374"/>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a:off x="4034054" y="1160353"/>
              <a:ext cx="1578542" cy="1002374"/>
            </a:xfrm>
            <a:prstGeom prst="roundRect">
              <a:avLst>
                <a:gd name="adj" fmla="val 10000"/>
              </a:avLst>
            </a:prstGeom>
            <a:solidFill>
              <a:schemeClr val="lt1">
                <a:alpha val="89803"/>
              </a:schemeClr>
            </a:solidFill>
            <a:ln w="12700" cap="flat" cmpd="sng">
              <a:solidFill>
                <a:srgbClr val="4372C3"/>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txBox="1"/>
            <p:nvPr/>
          </p:nvSpPr>
          <p:spPr>
            <a:xfrm>
              <a:off x="4063413" y="1189712"/>
              <a:ext cx="1519824" cy="943656"/>
            </a:xfrm>
            <a:prstGeom prst="rect">
              <a:avLst/>
            </a:prstGeom>
            <a:noFill/>
            <a:ln>
              <a:noFill/>
            </a:ln>
          </p:spPr>
          <p:txBody>
            <a:bodyPr spcFirstLastPara="1" wrap="square" lIns="72375" tIns="72375" rIns="72375" bIns="72375" anchor="ctr" anchorCtr="0">
              <a:noAutofit/>
            </a:bodyPr>
            <a:lstStyle/>
            <a:p>
              <a:pPr marL="0" marR="0" lvl="0" indent="0" algn="ctr" rtl="0">
                <a:lnSpc>
                  <a:spcPct val="90000"/>
                </a:lnSpc>
                <a:spcBef>
                  <a:spcPts val="0"/>
                </a:spcBef>
                <a:spcAft>
                  <a:spcPts val="0"/>
                </a:spcAft>
                <a:buClr>
                  <a:schemeClr val="dk1"/>
                </a:buClr>
                <a:buSzPts val="1900"/>
                <a:buFont typeface="Calibri"/>
                <a:buNone/>
              </a:pPr>
              <a:r>
                <a:rPr lang="pt-PT" sz="1900" b="1" i="0">
                  <a:solidFill>
                    <a:schemeClr val="dk1"/>
                  </a:solidFill>
                  <a:latin typeface="Calibri"/>
                  <a:ea typeface="Calibri"/>
                  <a:cs typeface="Calibri"/>
                  <a:sym typeface="Calibri"/>
                </a:rPr>
                <a:t>Interpersonal relationships</a:t>
              </a:r>
              <a:endParaRPr sz="1900" b="1" i="0">
                <a:solidFill>
                  <a:schemeClr val="dk1"/>
                </a:solidFill>
                <a:latin typeface="Arial"/>
                <a:ea typeface="Arial"/>
                <a:cs typeface="Arial"/>
                <a:sym typeface="Arial"/>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8"/>
        <p:cNvGrpSpPr/>
        <p:nvPr/>
      </p:nvGrpSpPr>
      <p:grpSpPr>
        <a:xfrm>
          <a:off x="0" y="0"/>
          <a:ext cx="0" cy="0"/>
          <a:chOff x="0" y="0"/>
          <a:chExt cx="0" cy="0"/>
        </a:xfrm>
      </p:grpSpPr>
      <p:sp>
        <p:nvSpPr>
          <p:cNvPr id="279" name="Google Shape;279;p10"/>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0" name="Google Shape;280;p10"/>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pt-PT" sz="5400" b="1"/>
              <a:t>Description</a:t>
            </a:r>
            <a:endParaRPr sz="5400" b="1"/>
          </a:p>
        </p:txBody>
      </p:sp>
      <p:sp>
        <p:nvSpPr>
          <p:cNvPr id="281" name="Google Shape;281;p10"/>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82" name="Google Shape;282;p10"/>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pt-PT" sz="2200" b="1"/>
              <a:t>Players:</a:t>
            </a:r>
            <a:r>
              <a:rPr lang="pt-PT" sz="2200"/>
              <a:t> at least two, preferably over the age of 7;</a:t>
            </a:r>
            <a:endParaRPr/>
          </a:p>
          <a:p>
            <a:pPr marL="228600" lvl="0" indent="-88900" algn="l" rtl="0">
              <a:lnSpc>
                <a:spcPct val="90000"/>
              </a:lnSpc>
              <a:spcBef>
                <a:spcPts val="1000"/>
              </a:spcBef>
              <a:spcAft>
                <a:spcPts val="0"/>
              </a:spcAft>
              <a:buClr>
                <a:schemeClr val="dk1"/>
              </a:buClr>
              <a:buSzPts val="2200"/>
              <a:buNone/>
            </a:pPr>
            <a:endParaRPr sz="2200"/>
          </a:p>
          <a:p>
            <a:pPr marL="228600" lvl="0" indent="-228600" algn="l" rtl="0">
              <a:lnSpc>
                <a:spcPct val="90000"/>
              </a:lnSpc>
              <a:spcBef>
                <a:spcPts val="1000"/>
              </a:spcBef>
              <a:spcAft>
                <a:spcPts val="0"/>
              </a:spcAft>
              <a:buClr>
                <a:schemeClr val="dk1"/>
              </a:buClr>
              <a:buSzPts val="2200"/>
              <a:buChar char="•"/>
            </a:pPr>
            <a:r>
              <a:rPr lang="pt-PT" sz="2200" b="1"/>
              <a:t>Material:</a:t>
            </a:r>
            <a:r>
              <a:rPr lang="pt-PT" sz="2200"/>
              <a:t> chalk stick to draw the station and a small stone;</a:t>
            </a:r>
            <a:endParaRPr/>
          </a:p>
          <a:p>
            <a:pPr marL="228600" lvl="0" indent="-88900" algn="l" rtl="0">
              <a:lnSpc>
                <a:spcPct val="90000"/>
              </a:lnSpc>
              <a:spcBef>
                <a:spcPts val="1000"/>
              </a:spcBef>
              <a:spcAft>
                <a:spcPts val="0"/>
              </a:spcAft>
              <a:buClr>
                <a:schemeClr val="dk1"/>
              </a:buClr>
              <a:buSzPts val="2200"/>
              <a:buNone/>
            </a:pPr>
            <a:endParaRPr sz="2200"/>
          </a:p>
          <a:p>
            <a:pPr marL="228600" lvl="0" indent="-228600" algn="l" rtl="0">
              <a:lnSpc>
                <a:spcPct val="90000"/>
              </a:lnSpc>
              <a:spcBef>
                <a:spcPts val="1000"/>
              </a:spcBef>
              <a:spcAft>
                <a:spcPts val="0"/>
              </a:spcAft>
              <a:buClr>
                <a:schemeClr val="dk1"/>
              </a:buClr>
              <a:buSzPts val="2200"/>
              <a:buChar char="•"/>
            </a:pPr>
            <a:r>
              <a:rPr lang="pt-PT" sz="2200" b="1"/>
              <a:t>Location:</a:t>
            </a:r>
            <a:r>
              <a:rPr lang="pt-PT" sz="2200"/>
              <a:t> outdoor.</a:t>
            </a:r>
            <a:endParaRPr sz="2200"/>
          </a:p>
        </p:txBody>
      </p:sp>
      <p:pic>
        <p:nvPicPr>
          <p:cNvPr id="283" name="Google Shape;283;p10" descr="Uma imagem com texto, rua, exterior&#10;&#10;Descrição gerada automaticamente"/>
          <p:cNvPicPr preferRelativeResize="0"/>
          <p:nvPr/>
        </p:nvPicPr>
        <p:blipFill rotWithShape="1">
          <a:blip r:embed="rId3">
            <a:alphaModFix/>
          </a:blip>
          <a:srcRect l="653" r="32392"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7"/>
        <p:cNvGrpSpPr/>
        <p:nvPr/>
      </p:nvGrpSpPr>
      <p:grpSpPr>
        <a:xfrm>
          <a:off x="0" y="0"/>
          <a:ext cx="0" cy="0"/>
          <a:chOff x="0" y="0"/>
          <a:chExt cx="0" cy="0"/>
        </a:xfrm>
      </p:grpSpPr>
      <p:sp>
        <p:nvSpPr>
          <p:cNvPr id="288" name="Google Shape;288;p11"/>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289" name="Google Shape;289;p11"/>
          <p:cNvGrpSpPr/>
          <p:nvPr/>
        </p:nvGrpSpPr>
        <p:grpSpPr>
          <a:xfrm>
            <a:off x="1" y="0"/>
            <a:ext cx="12191996" cy="6858000"/>
            <a:chOff x="1" y="0"/>
            <a:chExt cx="12191996" cy="6858000"/>
          </a:xfrm>
        </p:grpSpPr>
        <p:sp>
          <p:nvSpPr>
            <p:cNvPr id="290" name="Google Shape;290;p11"/>
            <p:cNvSpPr/>
            <p:nvPr/>
          </p:nvSpPr>
          <p:spPr>
            <a:xfrm>
              <a:off x="1" y="0"/>
              <a:ext cx="12191996"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291" name="Google Shape;291;p11"/>
            <p:cNvSpPr/>
            <p:nvPr/>
          </p:nvSpPr>
          <p:spPr>
            <a:xfrm>
              <a:off x="1" y="0"/>
              <a:ext cx="12191996" cy="6858000"/>
            </a:xfrm>
            <a:prstGeom prst="rect">
              <a:avLst/>
            </a:prstGeom>
            <a:solidFill>
              <a:srgbClr val="1F3864">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grpSp>
      <p:sp>
        <p:nvSpPr>
          <p:cNvPr id="292" name="Google Shape;292;p11"/>
          <p:cNvSpPr txBox="1">
            <a:spLocks noGrp="1"/>
          </p:cNvSpPr>
          <p:nvPr>
            <p:ph type="title"/>
          </p:nvPr>
        </p:nvSpPr>
        <p:spPr>
          <a:xfrm>
            <a:off x="765051" y="662400"/>
            <a:ext cx="4516505" cy="149213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pt-PT" b="1"/>
              <a:t>Rules</a:t>
            </a:r>
            <a:endParaRPr b="1"/>
          </a:p>
        </p:txBody>
      </p:sp>
      <p:sp>
        <p:nvSpPr>
          <p:cNvPr id="293" name="Google Shape;293;p11"/>
          <p:cNvSpPr/>
          <p:nvPr/>
        </p:nvSpPr>
        <p:spPr>
          <a:xfrm>
            <a:off x="5787375" y="0"/>
            <a:ext cx="6404625" cy="6373368"/>
          </a:xfrm>
          <a:custGeom>
            <a:avLst/>
            <a:gdLst/>
            <a:ahLst/>
            <a:cxnLst/>
            <a:rect l="l" t="t" r="r" b="b"/>
            <a:pathLst>
              <a:path w="6404625" h="6373368" extrusionOk="0">
                <a:moveTo>
                  <a:pt x="353272" y="0"/>
                </a:moveTo>
                <a:lnTo>
                  <a:pt x="6404625" y="0"/>
                </a:lnTo>
                <a:lnTo>
                  <a:pt x="6404625" y="6008204"/>
                </a:lnTo>
                <a:lnTo>
                  <a:pt x="6374459" y="6023890"/>
                </a:lnTo>
                <a:lnTo>
                  <a:pt x="6290584" y="6049055"/>
                </a:lnTo>
                <a:lnTo>
                  <a:pt x="6203913" y="6060237"/>
                </a:lnTo>
                <a:lnTo>
                  <a:pt x="6114448" y="6063033"/>
                </a:lnTo>
                <a:lnTo>
                  <a:pt x="6019391" y="6054644"/>
                </a:lnTo>
                <a:lnTo>
                  <a:pt x="5924332" y="6043462"/>
                </a:lnTo>
                <a:lnTo>
                  <a:pt x="5829275" y="6029482"/>
                </a:lnTo>
                <a:lnTo>
                  <a:pt x="5734216" y="6018300"/>
                </a:lnTo>
                <a:lnTo>
                  <a:pt x="5639159" y="6012708"/>
                </a:lnTo>
                <a:lnTo>
                  <a:pt x="5546898" y="6012708"/>
                </a:lnTo>
                <a:lnTo>
                  <a:pt x="5460227" y="6023890"/>
                </a:lnTo>
                <a:lnTo>
                  <a:pt x="5370760" y="6046258"/>
                </a:lnTo>
                <a:lnTo>
                  <a:pt x="5289681" y="6079807"/>
                </a:lnTo>
                <a:lnTo>
                  <a:pt x="5205808" y="6124541"/>
                </a:lnTo>
                <a:lnTo>
                  <a:pt x="5121933" y="6169276"/>
                </a:lnTo>
                <a:lnTo>
                  <a:pt x="5038061" y="6219598"/>
                </a:lnTo>
                <a:lnTo>
                  <a:pt x="4956981" y="6267129"/>
                </a:lnTo>
                <a:lnTo>
                  <a:pt x="4870311" y="6309065"/>
                </a:lnTo>
                <a:lnTo>
                  <a:pt x="4786435" y="6342614"/>
                </a:lnTo>
                <a:lnTo>
                  <a:pt x="4699765" y="6364982"/>
                </a:lnTo>
                <a:lnTo>
                  <a:pt x="4610299" y="6373368"/>
                </a:lnTo>
                <a:lnTo>
                  <a:pt x="4520833" y="6364982"/>
                </a:lnTo>
                <a:lnTo>
                  <a:pt x="4434163" y="6342614"/>
                </a:lnTo>
                <a:lnTo>
                  <a:pt x="4350289" y="6309065"/>
                </a:lnTo>
                <a:lnTo>
                  <a:pt x="4263617" y="6267129"/>
                </a:lnTo>
                <a:lnTo>
                  <a:pt x="4182539" y="6219598"/>
                </a:lnTo>
                <a:lnTo>
                  <a:pt x="4098666" y="6169276"/>
                </a:lnTo>
                <a:lnTo>
                  <a:pt x="4014791" y="6124541"/>
                </a:lnTo>
                <a:lnTo>
                  <a:pt x="3930916" y="6079807"/>
                </a:lnTo>
                <a:lnTo>
                  <a:pt x="3847041" y="6046258"/>
                </a:lnTo>
                <a:lnTo>
                  <a:pt x="3760372" y="6023890"/>
                </a:lnTo>
                <a:lnTo>
                  <a:pt x="3673701" y="6012708"/>
                </a:lnTo>
                <a:lnTo>
                  <a:pt x="3581438" y="6012708"/>
                </a:lnTo>
                <a:lnTo>
                  <a:pt x="3486381" y="6018300"/>
                </a:lnTo>
                <a:lnTo>
                  <a:pt x="3391322" y="6029482"/>
                </a:lnTo>
                <a:lnTo>
                  <a:pt x="3296265" y="6043462"/>
                </a:lnTo>
                <a:lnTo>
                  <a:pt x="3201210" y="6054644"/>
                </a:lnTo>
                <a:lnTo>
                  <a:pt x="3106151" y="6063033"/>
                </a:lnTo>
                <a:lnTo>
                  <a:pt x="3016684" y="6060237"/>
                </a:lnTo>
                <a:lnTo>
                  <a:pt x="2930015" y="6049055"/>
                </a:lnTo>
                <a:lnTo>
                  <a:pt x="2846140" y="6023890"/>
                </a:lnTo>
                <a:lnTo>
                  <a:pt x="2776243" y="5987546"/>
                </a:lnTo>
                <a:lnTo>
                  <a:pt x="2709145" y="5940017"/>
                </a:lnTo>
                <a:lnTo>
                  <a:pt x="2650432" y="5884101"/>
                </a:lnTo>
                <a:lnTo>
                  <a:pt x="2591719" y="5819798"/>
                </a:lnTo>
                <a:lnTo>
                  <a:pt x="2538599" y="5752697"/>
                </a:lnTo>
                <a:lnTo>
                  <a:pt x="2485480" y="5682802"/>
                </a:lnTo>
                <a:lnTo>
                  <a:pt x="2432360" y="5612908"/>
                </a:lnTo>
                <a:lnTo>
                  <a:pt x="2379237" y="5545809"/>
                </a:lnTo>
                <a:lnTo>
                  <a:pt x="2323320" y="5481502"/>
                </a:lnTo>
                <a:lnTo>
                  <a:pt x="2259018" y="5425586"/>
                </a:lnTo>
                <a:lnTo>
                  <a:pt x="2197511" y="5375263"/>
                </a:lnTo>
                <a:lnTo>
                  <a:pt x="2127614" y="5336121"/>
                </a:lnTo>
                <a:lnTo>
                  <a:pt x="2052128" y="5302573"/>
                </a:lnTo>
                <a:lnTo>
                  <a:pt x="1971049" y="5274612"/>
                </a:lnTo>
                <a:lnTo>
                  <a:pt x="1887176" y="5249450"/>
                </a:lnTo>
                <a:lnTo>
                  <a:pt x="1803301" y="5227084"/>
                </a:lnTo>
                <a:lnTo>
                  <a:pt x="1716630" y="5204720"/>
                </a:lnTo>
                <a:lnTo>
                  <a:pt x="1635551" y="5179557"/>
                </a:lnTo>
                <a:lnTo>
                  <a:pt x="1554473" y="5151597"/>
                </a:lnTo>
                <a:lnTo>
                  <a:pt x="1478988" y="5118049"/>
                </a:lnTo>
                <a:lnTo>
                  <a:pt x="1411887" y="5076112"/>
                </a:lnTo>
                <a:lnTo>
                  <a:pt x="1350380" y="5025785"/>
                </a:lnTo>
                <a:lnTo>
                  <a:pt x="1300053" y="4964279"/>
                </a:lnTo>
                <a:lnTo>
                  <a:pt x="1258117" y="4897178"/>
                </a:lnTo>
                <a:lnTo>
                  <a:pt x="1224567" y="4821691"/>
                </a:lnTo>
                <a:lnTo>
                  <a:pt x="1196609" y="4740614"/>
                </a:lnTo>
                <a:lnTo>
                  <a:pt x="1171447" y="4659533"/>
                </a:lnTo>
                <a:lnTo>
                  <a:pt x="1149080" y="4572865"/>
                </a:lnTo>
                <a:lnTo>
                  <a:pt x="1126714" y="4488990"/>
                </a:lnTo>
                <a:lnTo>
                  <a:pt x="1101552" y="4405115"/>
                </a:lnTo>
                <a:lnTo>
                  <a:pt x="1073593" y="4324036"/>
                </a:lnTo>
                <a:lnTo>
                  <a:pt x="1040045" y="4248549"/>
                </a:lnTo>
                <a:lnTo>
                  <a:pt x="1000902" y="4178654"/>
                </a:lnTo>
                <a:lnTo>
                  <a:pt x="950576" y="4117146"/>
                </a:lnTo>
                <a:lnTo>
                  <a:pt x="894659" y="4052841"/>
                </a:lnTo>
                <a:lnTo>
                  <a:pt x="830356" y="3996926"/>
                </a:lnTo>
                <a:lnTo>
                  <a:pt x="760460" y="3943806"/>
                </a:lnTo>
                <a:lnTo>
                  <a:pt x="690567" y="3890685"/>
                </a:lnTo>
                <a:lnTo>
                  <a:pt x="620671" y="3837564"/>
                </a:lnTo>
                <a:lnTo>
                  <a:pt x="553571" y="3784444"/>
                </a:lnTo>
                <a:lnTo>
                  <a:pt x="489269" y="3725731"/>
                </a:lnTo>
                <a:lnTo>
                  <a:pt x="433350" y="3667021"/>
                </a:lnTo>
                <a:lnTo>
                  <a:pt x="385824" y="3599922"/>
                </a:lnTo>
                <a:lnTo>
                  <a:pt x="349477" y="3530025"/>
                </a:lnTo>
                <a:lnTo>
                  <a:pt x="324315" y="3446150"/>
                </a:lnTo>
                <a:lnTo>
                  <a:pt x="313131" y="3359479"/>
                </a:lnTo>
                <a:lnTo>
                  <a:pt x="310335" y="3270014"/>
                </a:lnTo>
                <a:lnTo>
                  <a:pt x="318723" y="3174955"/>
                </a:lnTo>
                <a:lnTo>
                  <a:pt x="329907" y="3079898"/>
                </a:lnTo>
                <a:lnTo>
                  <a:pt x="343885" y="2984841"/>
                </a:lnTo>
                <a:lnTo>
                  <a:pt x="355069" y="2889784"/>
                </a:lnTo>
                <a:lnTo>
                  <a:pt x="360659" y="2794725"/>
                </a:lnTo>
                <a:lnTo>
                  <a:pt x="360659" y="2702464"/>
                </a:lnTo>
                <a:lnTo>
                  <a:pt x="349477" y="2615793"/>
                </a:lnTo>
                <a:lnTo>
                  <a:pt x="327111" y="2529122"/>
                </a:lnTo>
                <a:lnTo>
                  <a:pt x="293561" y="2448045"/>
                </a:lnTo>
                <a:lnTo>
                  <a:pt x="251625" y="2364170"/>
                </a:lnTo>
                <a:lnTo>
                  <a:pt x="204096" y="2280295"/>
                </a:lnTo>
                <a:lnTo>
                  <a:pt x="153769" y="2196423"/>
                </a:lnTo>
                <a:lnTo>
                  <a:pt x="106240" y="2115344"/>
                </a:lnTo>
                <a:lnTo>
                  <a:pt x="64305" y="2028673"/>
                </a:lnTo>
                <a:lnTo>
                  <a:pt x="30754" y="1944798"/>
                </a:lnTo>
                <a:lnTo>
                  <a:pt x="8387" y="1858129"/>
                </a:lnTo>
                <a:lnTo>
                  <a:pt x="0" y="1768662"/>
                </a:lnTo>
                <a:lnTo>
                  <a:pt x="8387" y="1679195"/>
                </a:lnTo>
                <a:lnTo>
                  <a:pt x="30754" y="1592526"/>
                </a:lnTo>
                <a:lnTo>
                  <a:pt x="64305" y="1508651"/>
                </a:lnTo>
                <a:lnTo>
                  <a:pt x="106240" y="1421980"/>
                </a:lnTo>
                <a:lnTo>
                  <a:pt x="153769" y="1340903"/>
                </a:lnTo>
                <a:lnTo>
                  <a:pt x="204096" y="1257028"/>
                </a:lnTo>
                <a:lnTo>
                  <a:pt x="251625" y="1173153"/>
                </a:lnTo>
                <a:lnTo>
                  <a:pt x="293561" y="1089278"/>
                </a:lnTo>
                <a:lnTo>
                  <a:pt x="327111" y="1008199"/>
                </a:lnTo>
                <a:lnTo>
                  <a:pt x="349477" y="921528"/>
                </a:lnTo>
                <a:lnTo>
                  <a:pt x="360659" y="834859"/>
                </a:lnTo>
                <a:lnTo>
                  <a:pt x="360659" y="742599"/>
                </a:lnTo>
                <a:lnTo>
                  <a:pt x="355069" y="647539"/>
                </a:lnTo>
                <a:lnTo>
                  <a:pt x="343885" y="552482"/>
                </a:lnTo>
                <a:lnTo>
                  <a:pt x="329907" y="457425"/>
                </a:lnTo>
                <a:lnTo>
                  <a:pt x="318723" y="362366"/>
                </a:lnTo>
                <a:lnTo>
                  <a:pt x="310335" y="267309"/>
                </a:lnTo>
                <a:lnTo>
                  <a:pt x="313131" y="177842"/>
                </a:lnTo>
                <a:lnTo>
                  <a:pt x="324315" y="91173"/>
                </a:lnTo>
                <a:lnTo>
                  <a:pt x="349477" y="7296"/>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94" name="Google Shape;294;p11"/>
          <p:cNvPicPr preferRelativeResize="0"/>
          <p:nvPr/>
        </p:nvPicPr>
        <p:blipFill rotWithShape="1">
          <a:blip r:embed="rId3">
            <a:alphaModFix/>
          </a:blip>
          <a:srcRect l="26216" r="6697" b="1"/>
          <a:stretch/>
        </p:blipFill>
        <p:spPr>
          <a:xfrm>
            <a:off x="6003221" y="10"/>
            <a:ext cx="6188779" cy="6157770"/>
          </a:xfrm>
          <a:custGeom>
            <a:avLst/>
            <a:gdLst/>
            <a:ahLst/>
            <a:cxnLst/>
            <a:rect l="l" t="t" r="r" b="b"/>
            <a:pathLst>
              <a:path w="6188779" h="6157780" extrusionOk="0">
                <a:moveTo>
                  <a:pt x="384150" y="0"/>
                </a:moveTo>
                <a:lnTo>
                  <a:pt x="6188779" y="0"/>
                </a:lnTo>
                <a:lnTo>
                  <a:pt x="6188779" y="5757340"/>
                </a:lnTo>
                <a:lnTo>
                  <a:pt x="6142640" y="5790022"/>
                </a:lnTo>
                <a:lnTo>
                  <a:pt x="6076017" y="5824665"/>
                </a:lnTo>
                <a:lnTo>
                  <a:pt x="5996070" y="5848651"/>
                </a:lnTo>
                <a:lnTo>
                  <a:pt x="5913457" y="5859310"/>
                </a:lnTo>
                <a:lnTo>
                  <a:pt x="5828180" y="5861974"/>
                </a:lnTo>
                <a:lnTo>
                  <a:pt x="5737573" y="5853979"/>
                </a:lnTo>
                <a:lnTo>
                  <a:pt x="5646965" y="5843320"/>
                </a:lnTo>
                <a:lnTo>
                  <a:pt x="5556358" y="5829995"/>
                </a:lnTo>
                <a:lnTo>
                  <a:pt x="5465751" y="5819336"/>
                </a:lnTo>
                <a:lnTo>
                  <a:pt x="5375143" y="5814006"/>
                </a:lnTo>
                <a:lnTo>
                  <a:pt x="5287201" y="5814006"/>
                </a:lnTo>
                <a:lnTo>
                  <a:pt x="5204589" y="5824665"/>
                </a:lnTo>
                <a:lnTo>
                  <a:pt x="5119310" y="5845985"/>
                </a:lnTo>
                <a:lnTo>
                  <a:pt x="5042027" y="5877963"/>
                </a:lnTo>
                <a:lnTo>
                  <a:pt x="4962081" y="5920603"/>
                </a:lnTo>
                <a:lnTo>
                  <a:pt x="4882133" y="5963242"/>
                </a:lnTo>
                <a:lnTo>
                  <a:pt x="4802186" y="6011210"/>
                </a:lnTo>
                <a:lnTo>
                  <a:pt x="4724903" y="6056514"/>
                </a:lnTo>
                <a:lnTo>
                  <a:pt x="4642291" y="6096487"/>
                </a:lnTo>
                <a:lnTo>
                  <a:pt x="4562343" y="6128466"/>
                </a:lnTo>
                <a:lnTo>
                  <a:pt x="4479729" y="6149785"/>
                </a:lnTo>
                <a:lnTo>
                  <a:pt x="4394453" y="6157780"/>
                </a:lnTo>
                <a:lnTo>
                  <a:pt x="4309175" y="6149785"/>
                </a:lnTo>
                <a:lnTo>
                  <a:pt x="4226563" y="6128466"/>
                </a:lnTo>
                <a:lnTo>
                  <a:pt x="4146616" y="6096487"/>
                </a:lnTo>
                <a:lnTo>
                  <a:pt x="4064003" y="6056514"/>
                </a:lnTo>
                <a:lnTo>
                  <a:pt x="3986719" y="6011210"/>
                </a:lnTo>
                <a:lnTo>
                  <a:pt x="3906773" y="5963242"/>
                </a:lnTo>
                <a:lnTo>
                  <a:pt x="3826826" y="5920603"/>
                </a:lnTo>
                <a:lnTo>
                  <a:pt x="3746877" y="5877963"/>
                </a:lnTo>
                <a:lnTo>
                  <a:pt x="3666929" y="5845985"/>
                </a:lnTo>
                <a:lnTo>
                  <a:pt x="3584318" y="5824665"/>
                </a:lnTo>
                <a:lnTo>
                  <a:pt x="3501705" y="5814006"/>
                </a:lnTo>
                <a:lnTo>
                  <a:pt x="3413762" y="5814006"/>
                </a:lnTo>
                <a:lnTo>
                  <a:pt x="3323155" y="5819336"/>
                </a:lnTo>
                <a:lnTo>
                  <a:pt x="3232547" y="5829995"/>
                </a:lnTo>
                <a:lnTo>
                  <a:pt x="3141940" y="5843320"/>
                </a:lnTo>
                <a:lnTo>
                  <a:pt x="3051334" y="5853979"/>
                </a:lnTo>
                <a:lnTo>
                  <a:pt x="2960727" y="5861974"/>
                </a:lnTo>
                <a:lnTo>
                  <a:pt x="2875448" y="5859310"/>
                </a:lnTo>
                <a:lnTo>
                  <a:pt x="2792837" y="5848651"/>
                </a:lnTo>
                <a:lnTo>
                  <a:pt x="2712889" y="5824665"/>
                </a:lnTo>
                <a:lnTo>
                  <a:pt x="2646265" y="5790022"/>
                </a:lnTo>
                <a:lnTo>
                  <a:pt x="2582308" y="5744719"/>
                </a:lnTo>
                <a:lnTo>
                  <a:pt x="2526343" y="5691420"/>
                </a:lnTo>
                <a:lnTo>
                  <a:pt x="2470381" y="5630127"/>
                </a:lnTo>
                <a:lnTo>
                  <a:pt x="2419747" y="5566168"/>
                </a:lnTo>
                <a:lnTo>
                  <a:pt x="2369114" y="5499546"/>
                </a:lnTo>
                <a:lnTo>
                  <a:pt x="2318480" y="5432923"/>
                </a:lnTo>
                <a:lnTo>
                  <a:pt x="2267846" y="5368966"/>
                </a:lnTo>
                <a:lnTo>
                  <a:pt x="2214548" y="5307671"/>
                </a:lnTo>
                <a:lnTo>
                  <a:pt x="2153255" y="5254373"/>
                </a:lnTo>
                <a:lnTo>
                  <a:pt x="2094628" y="5206405"/>
                </a:lnTo>
                <a:lnTo>
                  <a:pt x="2028005" y="5169096"/>
                </a:lnTo>
                <a:lnTo>
                  <a:pt x="1956051" y="5137117"/>
                </a:lnTo>
                <a:lnTo>
                  <a:pt x="1878768" y="5110467"/>
                </a:lnTo>
                <a:lnTo>
                  <a:pt x="1798822" y="5086483"/>
                </a:lnTo>
                <a:lnTo>
                  <a:pt x="1718873" y="5065163"/>
                </a:lnTo>
                <a:lnTo>
                  <a:pt x="1636260" y="5043845"/>
                </a:lnTo>
                <a:lnTo>
                  <a:pt x="1558978" y="5019861"/>
                </a:lnTo>
                <a:lnTo>
                  <a:pt x="1481696" y="4993211"/>
                </a:lnTo>
                <a:lnTo>
                  <a:pt x="1409744" y="4961233"/>
                </a:lnTo>
                <a:lnTo>
                  <a:pt x="1345785" y="4921259"/>
                </a:lnTo>
                <a:lnTo>
                  <a:pt x="1287158" y="4873289"/>
                </a:lnTo>
                <a:lnTo>
                  <a:pt x="1239188" y="4814663"/>
                </a:lnTo>
                <a:lnTo>
                  <a:pt x="1199215" y="4750703"/>
                </a:lnTo>
                <a:lnTo>
                  <a:pt x="1167237" y="4678752"/>
                </a:lnTo>
                <a:lnTo>
                  <a:pt x="1140586" y="4601469"/>
                </a:lnTo>
                <a:lnTo>
                  <a:pt x="1116602" y="4524185"/>
                </a:lnTo>
                <a:lnTo>
                  <a:pt x="1095283" y="4441574"/>
                </a:lnTo>
                <a:lnTo>
                  <a:pt x="1073962" y="4361626"/>
                </a:lnTo>
                <a:lnTo>
                  <a:pt x="1049979" y="4281677"/>
                </a:lnTo>
                <a:lnTo>
                  <a:pt x="1023330" y="4204395"/>
                </a:lnTo>
                <a:lnTo>
                  <a:pt x="991351" y="4132443"/>
                </a:lnTo>
                <a:lnTo>
                  <a:pt x="954043" y="4065820"/>
                </a:lnTo>
                <a:lnTo>
                  <a:pt x="906073" y="4007191"/>
                </a:lnTo>
                <a:lnTo>
                  <a:pt x="852774" y="3945898"/>
                </a:lnTo>
                <a:lnTo>
                  <a:pt x="791482" y="3892600"/>
                </a:lnTo>
                <a:lnTo>
                  <a:pt x="724858" y="3841967"/>
                </a:lnTo>
                <a:lnTo>
                  <a:pt x="658236" y="3791333"/>
                </a:lnTo>
                <a:lnTo>
                  <a:pt x="591613" y="3740699"/>
                </a:lnTo>
                <a:lnTo>
                  <a:pt x="527656" y="3690067"/>
                </a:lnTo>
                <a:lnTo>
                  <a:pt x="466362" y="3634102"/>
                </a:lnTo>
                <a:lnTo>
                  <a:pt x="413063" y="3578140"/>
                </a:lnTo>
                <a:lnTo>
                  <a:pt x="367761" y="3514183"/>
                </a:lnTo>
                <a:lnTo>
                  <a:pt x="333116" y="3447559"/>
                </a:lnTo>
                <a:lnTo>
                  <a:pt x="309132" y="3367611"/>
                </a:lnTo>
                <a:lnTo>
                  <a:pt x="298471" y="3284998"/>
                </a:lnTo>
                <a:lnTo>
                  <a:pt x="295806" y="3199721"/>
                </a:lnTo>
                <a:lnTo>
                  <a:pt x="303802" y="3109114"/>
                </a:lnTo>
                <a:lnTo>
                  <a:pt x="314462" y="3018506"/>
                </a:lnTo>
                <a:lnTo>
                  <a:pt x="327785" y="2927901"/>
                </a:lnTo>
                <a:lnTo>
                  <a:pt x="338446" y="2837293"/>
                </a:lnTo>
                <a:lnTo>
                  <a:pt x="343774" y="2746686"/>
                </a:lnTo>
                <a:lnTo>
                  <a:pt x="343774" y="2658743"/>
                </a:lnTo>
                <a:lnTo>
                  <a:pt x="333116" y="2576130"/>
                </a:lnTo>
                <a:lnTo>
                  <a:pt x="311796" y="2493517"/>
                </a:lnTo>
                <a:lnTo>
                  <a:pt x="279817" y="2416237"/>
                </a:lnTo>
                <a:lnTo>
                  <a:pt x="239844" y="2336288"/>
                </a:lnTo>
                <a:lnTo>
                  <a:pt x="194541" y="2256340"/>
                </a:lnTo>
                <a:lnTo>
                  <a:pt x="146571" y="2176393"/>
                </a:lnTo>
                <a:lnTo>
                  <a:pt x="101267" y="2099111"/>
                </a:lnTo>
                <a:lnTo>
                  <a:pt x="61293" y="2016498"/>
                </a:lnTo>
                <a:lnTo>
                  <a:pt x="29315" y="1936550"/>
                </a:lnTo>
                <a:lnTo>
                  <a:pt x="7995" y="1853939"/>
                </a:lnTo>
                <a:lnTo>
                  <a:pt x="0" y="1768660"/>
                </a:lnTo>
                <a:lnTo>
                  <a:pt x="7995" y="1683383"/>
                </a:lnTo>
                <a:lnTo>
                  <a:pt x="29315" y="1600771"/>
                </a:lnTo>
                <a:lnTo>
                  <a:pt x="61293" y="1520824"/>
                </a:lnTo>
                <a:lnTo>
                  <a:pt x="101267" y="1438211"/>
                </a:lnTo>
                <a:lnTo>
                  <a:pt x="146571" y="1360929"/>
                </a:lnTo>
                <a:lnTo>
                  <a:pt x="194541" y="1280980"/>
                </a:lnTo>
                <a:lnTo>
                  <a:pt x="239844" y="1201034"/>
                </a:lnTo>
                <a:lnTo>
                  <a:pt x="279817" y="1121085"/>
                </a:lnTo>
                <a:lnTo>
                  <a:pt x="311796" y="1043803"/>
                </a:lnTo>
                <a:lnTo>
                  <a:pt x="333116" y="961190"/>
                </a:lnTo>
                <a:lnTo>
                  <a:pt x="343774" y="878578"/>
                </a:lnTo>
                <a:lnTo>
                  <a:pt x="343774" y="790636"/>
                </a:lnTo>
                <a:lnTo>
                  <a:pt x="338446" y="700029"/>
                </a:lnTo>
                <a:lnTo>
                  <a:pt x="327785" y="609422"/>
                </a:lnTo>
                <a:lnTo>
                  <a:pt x="314462" y="518814"/>
                </a:lnTo>
                <a:lnTo>
                  <a:pt x="303802" y="428207"/>
                </a:lnTo>
                <a:lnTo>
                  <a:pt x="295806" y="337599"/>
                </a:lnTo>
                <a:lnTo>
                  <a:pt x="298471" y="252322"/>
                </a:lnTo>
                <a:lnTo>
                  <a:pt x="309132" y="169710"/>
                </a:lnTo>
                <a:lnTo>
                  <a:pt x="333116" y="89761"/>
                </a:lnTo>
                <a:lnTo>
                  <a:pt x="367761" y="23140"/>
                </a:lnTo>
                <a:close/>
              </a:path>
            </a:pathLst>
          </a:custGeom>
          <a:noFill/>
          <a:ln>
            <a:noFill/>
          </a:ln>
        </p:spPr>
      </p:pic>
      <p:grpSp>
        <p:nvGrpSpPr>
          <p:cNvPr id="295" name="Google Shape;295;p11"/>
          <p:cNvGrpSpPr/>
          <p:nvPr/>
        </p:nvGrpSpPr>
        <p:grpSpPr>
          <a:xfrm>
            <a:off x="644742" y="1326808"/>
            <a:ext cx="5424813" cy="5312423"/>
            <a:chOff x="1006591" y="414553"/>
            <a:chExt cx="5424813" cy="5312423"/>
          </a:xfrm>
        </p:grpSpPr>
        <p:sp>
          <p:nvSpPr>
            <p:cNvPr id="296" name="Google Shape;296;p11"/>
            <p:cNvSpPr/>
            <p:nvPr/>
          </p:nvSpPr>
          <p:spPr>
            <a:xfrm>
              <a:off x="1272519" y="414553"/>
              <a:ext cx="5158885" cy="5158885"/>
            </a:xfrm>
            <a:prstGeom prst="pie">
              <a:avLst>
                <a:gd name="adj1" fmla="val 16200000"/>
                <a:gd name="adj2" fmla="val 1800000"/>
              </a:avLst>
            </a:prstGeom>
            <a:solidFill>
              <a:schemeClr val="lt1"/>
            </a:solidFill>
            <a:ln w="19050" cap="flat" cmpd="sng">
              <a:solidFill>
                <a:srgbClr val="659C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1"/>
            <p:cNvSpPr txBox="1"/>
            <p:nvPr/>
          </p:nvSpPr>
          <p:spPr>
            <a:xfrm>
              <a:off x="4077356" y="1366490"/>
              <a:ext cx="1750336" cy="1719628"/>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pt-PT" sz="1700">
                  <a:solidFill>
                    <a:schemeClr val="lt1"/>
                  </a:solidFill>
                  <a:latin typeface="Arial"/>
                  <a:ea typeface="Arial"/>
                  <a:cs typeface="Arial"/>
                  <a:sym typeface="Arial"/>
                </a:rPr>
                <a:t>One of the players starts the game trying to hit the first station with the stone.</a:t>
              </a:r>
              <a:endParaRPr/>
            </a:p>
          </p:txBody>
        </p:sp>
        <p:sp>
          <p:nvSpPr>
            <p:cNvPr id="298" name="Google Shape;298;p11"/>
            <p:cNvSpPr/>
            <p:nvPr/>
          </p:nvSpPr>
          <p:spPr>
            <a:xfrm>
              <a:off x="1006591" y="568091"/>
              <a:ext cx="5158885" cy="5158885"/>
            </a:xfrm>
            <a:prstGeom prst="pie">
              <a:avLst>
                <a:gd name="adj1" fmla="val 1800000"/>
                <a:gd name="adj2" fmla="val 9000000"/>
              </a:avLst>
            </a:prstGeom>
            <a:solidFill>
              <a:schemeClr val="lt1"/>
            </a:solidFill>
            <a:ln w="19050" cap="flat" cmpd="sng">
              <a:solidFill>
                <a:srgbClr val="659C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1"/>
            <p:cNvSpPr txBox="1"/>
            <p:nvPr/>
          </p:nvSpPr>
          <p:spPr>
            <a:xfrm>
              <a:off x="2419143" y="3823102"/>
              <a:ext cx="2333781" cy="1596797"/>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pt-PT" sz="1700">
                  <a:solidFill>
                    <a:schemeClr val="lt1"/>
                  </a:solidFill>
                  <a:latin typeface="Arial"/>
                  <a:ea typeface="Arial"/>
                  <a:cs typeface="Arial"/>
                  <a:sym typeface="Arial"/>
                </a:rPr>
                <a:t>If the stone touches one of the lines of the station or goes out, the turn passes to the next player.​</a:t>
              </a:r>
              <a:endParaRPr/>
            </a:p>
          </p:txBody>
        </p:sp>
        <p:sp>
          <p:nvSpPr>
            <p:cNvPr id="300" name="Google Shape;300;p11"/>
            <p:cNvSpPr/>
            <p:nvPr/>
          </p:nvSpPr>
          <p:spPr>
            <a:xfrm>
              <a:off x="1006591" y="568091"/>
              <a:ext cx="5158885" cy="5158885"/>
            </a:xfrm>
            <a:prstGeom prst="pie">
              <a:avLst>
                <a:gd name="adj1" fmla="val 9000000"/>
                <a:gd name="adj2" fmla="val 16200000"/>
              </a:avLst>
            </a:prstGeom>
            <a:solidFill>
              <a:schemeClr val="lt1"/>
            </a:solidFill>
            <a:ln w="19050" cap="flat" cmpd="sng">
              <a:solidFill>
                <a:srgbClr val="659C4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1"/>
            <p:cNvSpPr txBox="1"/>
            <p:nvPr/>
          </p:nvSpPr>
          <p:spPr>
            <a:xfrm>
              <a:off x="1559328" y="1581443"/>
              <a:ext cx="1750336" cy="1719628"/>
            </a:xfrm>
            <a:prstGeom prst="rect">
              <a:avLst/>
            </a:prstGeom>
            <a:noFill/>
            <a:ln>
              <a:noFill/>
            </a:ln>
          </p:spPr>
          <p:txBody>
            <a:bodyPr spcFirstLastPara="1" wrap="square" lIns="21575" tIns="21575" rIns="21575" bIns="21575" anchor="ctr" anchorCtr="0">
              <a:noAutofit/>
            </a:bodyPr>
            <a:lstStyle/>
            <a:p>
              <a:pPr marL="0" marR="0" lvl="0" indent="0" algn="ctr" rtl="0">
                <a:lnSpc>
                  <a:spcPct val="90000"/>
                </a:lnSpc>
                <a:spcBef>
                  <a:spcPts val="0"/>
                </a:spcBef>
                <a:spcAft>
                  <a:spcPts val="0"/>
                </a:spcAft>
                <a:buClr>
                  <a:schemeClr val="lt1"/>
                </a:buClr>
                <a:buSzPts val="1700"/>
                <a:buFont typeface="Arial"/>
                <a:buNone/>
              </a:pPr>
              <a:r>
                <a:rPr lang="pt-PT" sz="1700">
                  <a:solidFill>
                    <a:schemeClr val="lt1"/>
                  </a:solidFill>
                  <a:latin typeface="Arial"/>
                  <a:ea typeface="Arial"/>
                  <a:cs typeface="Arial"/>
                  <a:sym typeface="Arial"/>
                </a:rPr>
                <a:t>If they get it right, the player must jump from station to station, without stepping on the station with the stone.​</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sp>
        <p:nvSpPr>
          <p:cNvPr id="306" name="Google Shape;306;p12"/>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7" name="Google Shape;307;p12"/>
          <p:cNvSpPr/>
          <p:nvPr/>
        </p:nvSpPr>
        <p:spPr>
          <a:xfrm>
            <a:off x="0" y="0"/>
            <a:ext cx="4694238" cy="6858000"/>
          </a:xfrm>
          <a:custGeom>
            <a:avLst/>
            <a:gdLst/>
            <a:ahLst/>
            <a:cxnLst/>
            <a:rect l="l" t="t" r="r" b="b"/>
            <a:pathLst>
              <a:path w="4693698" h="6858000" extrusionOk="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8" name="Google Shape;308;p12"/>
          <p:cNvSpPr/>
          <p:nvPr/>
        </p:nvSpPr>
        <p:spPr>
          <a:xfrm flipH="1">
            <a:off x="0" y="0"/>
            <a:ext cx="4838700" cy="6858000"/>
          </a:xfrm>
          <a:custGeom>
            <a:avLst/>
            <a:gdLst/>
            <a:ahLst/>
            <a:cxnLst/>
            <a:rect l="l" t="t" r="r" b="b"/>
            <a:pathLst>
              <a:path w="4838076" h="6858000" extrusionOk="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rgbClr val="1F3864">
              <a:alpha val="2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09" name="Google Shape;309;p12"/>
          <p:cNvSpPr txBox="1">
            <a:spLocks noGrp="1"/>
          </p:cNvSpPr>
          <p:nvPr>
            <p:ph type="title"/>
          </p:nvPr>
        </p:nvSpPr>
        <p:spPr>
          <a:xfrm>
            <a:off x="765175" y="661988"/>
            <a:ext cx="3384550" cy="62960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pt-PT" b="1">
                <a:solidFill>
                  <a:schemeClr val="lt1"/>
                </a:solidFill>
              </a:rPr>
              <a:t>Rules</a:t>
            </a:r>
            <a:endParaRPr b="1">
              <a:solidFill>
                <a:schemeClr val="lt1"/>
              </a:solidFill>
            </a:endParaRPr>
          </a:p>
        </p:txBody>
      </p:sp>
      <p:grpSp>
        <p:nvGrpSpPr>
          <p:cNvPr id="310" name="Google Shape;310;p12"/>
          <p:cNvGrpSpPr/>
          <p:nvPr/>
        </p:nvGrpSpPr>
        <p:grpSpPr>
          <a:xfrm>
            <a:off x="765175" y="1624923"/>
            <a:ext cx="3384550" cy="5152011"/>
            <a:chOff x="0" y="910"/>
            <a:chExt cx="3384550" cy="5152011"/>
          </a:xfrm>
        </p:grpSpPr>
        <p:sp>
          <p:nvSpPr>
            <p:cNvPr id="311" name="Google Shape;311;p12"/>
            <p:cNvSpPr/>
            <p:nvPr/>
          </p:nvSpPr>
          <p:spPr>
            <a:xfrm>
              <a:off x="0" y="3879562"/>
              <a:ext cx="3384550" cy="1273359"/>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2"/>
            <p:cNvSpPr txBox="1"/>
            <p:nvPr/>
          </p:nvSpPr>
          <p:spPr>
            <a:xfrm>
              <a:off x="0" y="3879562"/>
              <a:ext cx="3384550" cy="1273359"/>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pt-PT" sz="1800">
                  <a:solidFill>
                    <a:schemeClr val="lt1"/>
                  </a:solidFill>
                  <a:latin typeface="Arial"/>
                  <a:ea typeface="Arial"/>
                  <a:cs typeface="Arial"/>
                  <a:sym typeface="Arial"/>
                </a:rPr>
                <a:t>If the player becomes unbalanced, drops the stone or misses the intended station, he/she loses his turn.​</a:t>
              </a:r>
              <a:endParaRPr/>
            </a:p>
          </p:txBody>
        </p:sp>
        <p:sp>
          <p:nvSpPr>
            <p:cNvPr id="313" name="Google Shape;313;p12"/>
            <p:cNvSpPr/>
            <p:nvPr/>
          </p:nvSpPr>
          <p:spPr>
            <a:xfrm rot="10800000">
              <a:off x="0" y="1940236"/>
              <a:ext cx="3384550" cy="1958426"/>
            </a:xfrm>
            <a:prstGeom prst="upArrowCallout">
              <a:avLst>
                <a:gd name="adj1" fmla="val 25000"/>
                <a:gd name="adj2" fmla="val 25000"/>
                <a:gd name="adj3" fmla="val 25000"/>
                <a:gd name="adj4" fmla="val 6497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2"/>
            <p:cNvSpPr txBox="1"/>
            <p:nvPr/>
          </p:nvSpPr>
          <p:spPr>
            <a:xfrm>
              <a:off x="0" y="1940236"/>
              <a:ext cx="3384550" cy="1272526"/>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pt-PT" sz="1800">
                  <a:solidFill>
                    <a:schemeClr val="lt1"/>
                  </a:solidFill>
                  <a:latin typeface="Arial"/>
                  <a:ea typeface="Arial"/>
                  <a:cs typeface="Arial"/>
                  <a:sym typeface="Arial"/>
                </a:rPr>
                <a:t>In the 4th and 5th stations, as well as in the 7th and 8th stations, you must step with one foot on each one simultaneously;</a:t>
              </a:r>
              <a:endParaRPr/>
            </a:p>
          </p:txBody>
        </p:sp>
        <p:sp>
          <p:nvSpPr>
            <p:cNvPr id="315" name="Google Shape;315;p12"/>
            <p:cNvSpPr/>
            <p:nvPr/>
          </p:nvSpPr>
          <p:spPr>
            <a:xfrm rot="10800000">
              <a:off x="0" y="910"/>
              <a:ext cx="3384550" cy="1958426"/>
            </a:xfrm>
            <a:prstGeom prst="upArrowCallout">
              <a:avLst>
                <a:gd name="adj1" fmla="val 25000"/>
                <a:gd name="adj2" fmla="val 25000"/>
                <a:gd name="adj3" fmla="val 25000"/>
                <a:gd name="adj4" fmla="val 64977"/>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2"/>
            <p:cNvSpPr txBox="1"/>
            <p:nvPr/>
          </p:nvSpPr>
          <p:spPr>
            <a:xfrm>
              <a:off x="0" y="910"/>
              <a:ext cx="3384550" cy="1272526"/>
            </a:xfrm>
            <a:prstGeom prst="rect">
              <a:avLst/>
            </a:prstGeom>
            <a:noFill/>
            <a:ln>
              <a:noFill/>
            </a:ln>
          </p:spPr>
          <p:txBody>
            <a:bodyPr spcFirstLastPara="1" wrap="square" lIns="128000" tIns="128000" rIns="128000" bIns="128000"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pt-PT" sz="1800">
                  <a:solidFill>
                    <a:schemeClr val="lt1"/>
                  </a:solidFill>
                  <a:latin typeface="Arial"/>
                  <a:ea typeface="Arial"/>
                  <a:cs typeface="Arial"/>
                  <a:sym typeface="Arial"/>
                </a:rPr>
                <a:t>The route is done until the end and, on the way back, you have to pick up the stone in the station where it fell;</a:t>
              </a:r>
              <a:endParaRPr/>
            </a:p>
          </p:txBody>
        </p:sp>
      </p:grpSp>
      <p:pic>
        <p:nvPicPr>
          <p:cNvPr id="317" name="Google Shape;317;p12" descr="Uma imagem com mapa&#10;&#10;Descrição gerada automaticamente"/>
          <p:cNvPicPr preferRelativeResize="0"/>
          <p:nvPr/>
        </p:nvPicPr>
        <p:blipFill rotWithShape="1">
          <a:blip r:embed="rId3">
            <a:alphaModFix/>
          </a:blip>
          <a:srcRect/>
          <a:stretch/>
        </p:blipFill>
        <p:spPr>
          <a:xfrm>
            <a:off x="5411788" y="1851025"/>
            <a:ext cx="6013450" cy="3155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1"/>
        <p:cNvGrpSpPr/>
        <p:nvPr/>
      </p:nvGrpSpPr>
      <p:grpSpPr>
        <a:xfrm>
          <a:off x="0" y="0"/>
          <a:ext cx="0" cy="0"/>
          <a:chOff x="0" y="0"/>
          <a:chExt cx="0" cy="0"/>
        </a:xfrm>
      </p:grpSpPr>
      <p:pic>
        <p:nvPicPr>
          <p:cNvPr id="322" name="Google Shape;322;p13" descr="Uma imagem com texto, árvore, exterior, relva&#10;&#10;Descrição gerada automaticamente"/>
          <p:cNvPicPr preferRelativeResize="0"/>
          <p:nvPr/>
        </p:nvPicPr>
        <p:blipFill rotWithShape="1">
          <a:blip r:embed="rId3">
            <a:alphaModFix/>
          </a:blip>
          <a:srcRect t="12468" b="3262"/>
          <a:stretch/>
        </p:blipFill>
        <p:spPr>
          <a:xfrm>
            <a:off x="20" y="10"/>
            <a:ext cx="12191980" cy="6857990"/>
          </a:xfrm>
          <a:prstGeom prst="rect">
            <a:avLst/>
          </a:prstGeom>
          <a:noFill/>
          <a:ln>
            <a:noFill/>
          </a:ln>
        </p:spPr>
      </p:pic>
      <p:sp>
        <p:nvSpPr>
          <p:cNvPr id="323" name="Google Shape;323;p13"/>
          <p:cNvSpPr/>
          <p:nvPr/>
        </p:nvSpPr>
        <p:spPr>
          <a:xfrm>
            <a:off x="1857375" y="1885950"/>
            <a:ext cx="8505825" cy="3152775"/>
          </a:xfrm>
          <a:prstGeom prst="rect">
            <a:avLst/>
          </a:prstGeom>
          <a:solidFill>
            <a:schemeClr val="lt1">
              <a:alpha val="74901"/>
            </a:schemeClr>
          </a:solidFill>
          <a:ln w="635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24" name="Google Shape;324;p13"/>
          <p:cNvSpPr txBox="1">
            <a:spLocks noGrp="1"/>
          </p:cNvSpPr>
          <p:nvPr>
            <p:ph type="ctrTitle"/>
          </p:nvPr>
        </p:nvSpPr>
        <p:spPr>
          <a:xfrm>
            <a:off x="2276475" y="2247900"/>
            <a:ext cx="7581900" cy="2514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pt-PT" sz="6600" b="1">
                <a:solidFill>
                  <a:srgbClr val="3F3F3F"/>
                </a:solidFill>
              </a:rPr>
              <a:t>Can Knockdown</a:t>
            </a:r>
            <a:endParaRPr sz="6600" b="1">
              <a:solidFill>
                <a:srgbClr val="3F3F3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324"/>
                                        </p:tgtEl>
                                        <p:attrNameLst>
                                          <p:attrName>style.visibility</p:attrName>
                                        </p:attrNameLst>
                                      </p:cBhvr>
                                      <p:to>
                                        <p:strVal val="visible"/>
                                      </p:to>
                                    </p:set>
                                    <p:animEffect transition="in" filter="fade">
                                      <p:cBhvr>
                                        <p:cTn id="7" dur="700"/>
                                        <p:tgtEl>
                                          <p:spTgt spid="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8"/>
        <p:cNvGrpSpPr/>
        <p:nvPr/>
      </p:nvGrpSpPr>
      <p:grpSpPr>
        <a:xfrm>
          <a:off x="0" y="0"/>
          <a:ext cx="0" cy="0"/>
          <a:chOff x="0" y="0"/>
          <a:chExt cx="0" cy="0"/>
        </a:xfrm>
      </p:grpSpPr>
      <p:sp>
        <p:nvSpPr>
          <p:cNvPr id="329" name="Google Shape;329;p1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30" name="Google Shape;330;p14" descr="Uma imagem com texto, árvore, exterior, relva&#10;&#10;Descrição gerada automaticamente"/>
          <p:cNvPicPr preferRelativeResize="0"/>
          <p:nvPr/>
        </p:nvPicPr>
        <p:blipFill rotWithShape="1">
          <a:blip r:embed="rId3">
            <a:alphaModFix/>
          </a:blip>
          <a:srcRect t="8182" b="7547"/>
          <a:stretch/>
        </p:blipFill>
        <p:spPr>
          <a:xfrm>
            <a:off x="1" y="1"/>
            <a:ext cx="12192000" cy="6857999"/>
          </a:xfrm>
          <a:prstGeom prst="rect">
            <a:avLst/>
          </a:prstGeom>
          <a:noFill/>
          <a:ln>
            <a:noFill/>
          </a:ln>
        </p:spPr>
      </p:pic>
      <p:sp>
        <p:nvSpPr>
          <p:cNvPr id="331" name="Google Shape;331;p14"/>
          <p:cNvSpPr/>
          <p:nvPr/>
        </p:nvSpPr>
        <p:spPr>
          <a:xfrm>
            <a:off x="723899" y="609600"/>
            <a:ext cx="5372101" cy="5513767"/>
          </a:xfrm>
          <a:custGeom>
            <a:avLst/>
            <a:gdLst/>
            <a:ahLst/>
            <a:cxnLst/>
            <a:rect l="l" t="t" r="r" b="b"/>
            <a:pathLst>
              <a:path w="5372101" h="5513767" extrusionOk="0">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solidFill>
            <a:schemeClr val="lt1"/>
          </a:solidFill>
          <a:ln>
            <a:noFill/>
          </a:ln>
          <a:effectLst>
            <a:outerShdw blurRad="25400" dist="12700" dir="3000000" algn="tl" rotWithShape="0">
              <a:srgbClr val="000000">
                <a:alpha val="26666"/>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2" name="Google Shape;332;p14"/>
          <p:cNvSpPr txBox="1">
            <a:spLocks noGrp="1"/>
          </p:cNvSpPr>
          <p:nvPr>
            <p:ph type="title"/>
          </p:nvPr>
        </p:nvSpPr>
        <p:spPr>
          <a:xfrm>
            <a:off x="1037809" y="1071350"/>
            <a:ext cx="4775162" cy="1339382"/>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pt-PT" sz="3600" b="1"/>
              <a:t>Description</a:t>
            </a:r>
            <a:endParaRPr/>
          </a:p>
        </p:txBody>
      </p:sp>
      <p:sp>
        <p:nvSpPr>
          <p:cNvPr id="333" name="Google Shape;333;p14"/>
          <p:cNvSpPr/>
          <p:nvPr/>
        </p:nvSpPr>
        <p:spPr>
          <a:xfrm>
            <a:off x="2564666" y="399531"/>
            <a:ext cx="1707751" cy="428984"/>
          </a:xfrm>
          <a:custGeom>
            <a:avLst/>
            <a:gdLst/>
            <a:ahLst/>
            <a:cxnLst/>
            <a:rect l="l" t="t" r="r" b="b"/>
            <a:pathLst>
              <a:path w="2201784" h="594531" extrusionOk="0">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4" name="Google Shape;334;p14"/>
          <p:cNvSpPr txBox="1">
            <a:spLocks noGrp="1"/>
          </p:cNvSpPr>
          <p:nvPr>
            <p:ph type="body" idx="1"/>
          </p:nvPr>
        </p:nvSpPr>
        <p:spPr>
          <a:xfrm>
            <a:off x="1189319" y="2547257"/>
            <a:ext cx="4458446" cy="3109740"/>
          </a:xfrm>
          <a:prstGeom prst="rect">
            <a:avLst/>
          </a:prstGeom>
          <a:noFill/>
          <a:ln>
            <a:noFill/>
          </a:ln>
        </p:spPr>
        <p:txBody>
          <a:bodyPr spcFirstLastPara="1" wrap="square" lIns="91425" tIns="45700" rIns="91425" bIns="45700" anchor="ctr" anchorCtr="0">
            <a:noAutofit/>
          </a:bodyPr>
          <a:lstStyle/>
          <a:p>
            <a:pPr marL="228600" lvl="0" indent="-228600" algn="l" rtl="0">
              <a:lnSpc>
                <a:spcPct val="90000"/>
              </a:lnSpc>
              <a:spcBef>
                <a:spcPts val="0"/>
              </a:spcBef>
              <a:spcAft>
                <a:spcPts val="0"/>
              </a:spcAft>
              <a:buClr>
                <a:schemeClr val="dk1"/>
              </a:buClr>
              <a:buSzPts val="2000"/>
              <a:buChar char="•"/>
            </a:pPr>
            <a:r>
              <a:rPr lang="pt-PT" sz="2000"/>
              <a:t>Purpose:</a:t>
            </a:r>
            <a:r>
              <a:rPr lang="pt-PT" sz="2000">
                <a:latin typeface="Roboto"/>
                <a:ea typeface="Roboto"/>
                <a:cs typeface="Roboto"/>
                <a:sym typeface="Roboto"/>
              </a:rPr>
              <a:t> </a:t>
            </a:r>
            <a:r>
              <a:rPr lang="pt-PT" sz="2000"/>
              <a:t>I</a:t>
            </a:r>
            <a:r>
              <a:rPr lang="pt-PT" sz="2000" b="0" i="0"/>
              <a:t>s to place all the cans on the floor with the least possible </a:t>
            </a:r>
            <a:r>
              <a:rPr lang="pt-PT" sz="2000"/>
              <a:t>throws</a:t>
            </a:r>
            <a:r>
              <a:rPr lang="pt-PT" sz="2000" b="0" i="0"/>
              <a:t>.</a:t>
            </a:r>
            <a:r>
              <a:rPr lang="pt-PT" sz="2000">
                <a:latin typeface="Arial"/>
                <a:ea typeface="Arial"/>
                <a:cs typeface="Arial"/>
                <a:sym typeface="Arial"/>
              </a:rPr>
              <a:t>​</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a:t>Age range: from 3 years on;</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a:t>Material: A ball (plastic or fabric) and 10 cans;​</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a:t>Number of participants: Minimum 2 players​</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8"/>
        <p:cNvGrpSpPr/>
        <p:nvPr/>
      </p:nvGrpSpPr>
      <p:grpSpPr>
        <a:xfrm>
          <a:off x="0" y="0"/>
          <a:ext cx="0" cy="0"/>
          <a:chOff x="0" y="0"/>
          <a:chExt cx="0" cy="0"/>
        </a:xfrm>
      </p:grpSpPr>
      <p:sp>
        <p:nvSpPr>
          <p:cNvPr id="339" name="Google Shape;339;p15"/>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40" name="Google Shape;340;p15" descr="Uma imagem com texto, árvore, relva, exterior&#10;&#10;Descrição gerada automaticamente"/>
          <p:cNvPicPr preferRelativeResize="0"/>
          <p:nvPr/>
        </p:nvPicPr>
        <p:blipFill rotWithShape="1">
          <a:blip r:embed="rId3">
            <a:alphaModFix/>
          </a:blip>
          <a:srcRect l="2940" r="2941" b="-1"/>
          <a:stretch/>
        </p:blipFill>
        <p:spPr>
          <a:xfrm>
            <a:off x="2522356" y="10"/>
            <a:ext cx="9669642" cy="6857990"/>
          </a:xfrm>
          <a:prstGeom prst="rect">
            <a:avLst/>
          </a:prstGeom>
          <a:noFill/>
          <a:ln>
            <a:noFill/>
          </a:ln>
        </p:spPr>
      </p:pic>
      <p:sp>
        <p:nvSpPr>
          <p:cNvPr id="341" name="Google Shape;341;p1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2" name="Google Shape;342;p15"/>
          <p:cNvSpPr txBox="1">
            <a:spLocks noGrp="1"/>
          </p:cNvSpPr>
          <p:nvPr>
            <p:ph type="title"/>
          </p:nvPr>
        </p:nvSpPr>
        <p:spPr>
          <a:xfrm>
            <a:off x="838200" y="365125"/>
            <a:ext cx="3822189" cy="189991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pt-PT" sz="4000" b="1"/>
              <a:t>Benefits</a:t>
            </a:r>
            <a:endParaRPr/>
          </a:p>
        </p:txBody>
      </p:sp>
      <p:sp>
        <p:nvSpPr>
          <p:cNvPr id="343" name="Google Shape;343;p15"/>
          <p:cNvSpPr txBox="1">
            <a:spLocks noGrp="1"/>
          </p:cNvSpPr>
          <p:nvPr>
            <p:ph type="body" idx="1"/>
          </p:nvPr>
        </p:nvSpPr>
        <p:spPr>
          <a:xfrm>
            <a:off x="838200" y="2434201"/>
            <a:ext cx="3822189" cy="37427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pt-PT" sz="2000"/>
              <a:t>Muscle strength;​</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a:t>Spatial perception (distance, direction and precision);</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b="0" i="0">
                <a:latin typeface="Calibri"/>
                <a:ea typeface="Calibri"/>
                <a:cs typeface="Calibri"/>
                <a:sym typeface="Calibri"/>
              </a:rPr>
              <a:t>Motor coordination</a:t>
            </a:r>
            <a:r>
              <a:rPr lang="pt-PT" sz="2000">
                <a:latin typeface="Calibri"/>
                <a:ea typeface="Calibri"/>
                <a:cs typeface="Calibri"/>
                <a:sym typeface="Calibri"/>
              </a:rPr>
              <a:t>.</a:t>
            </a:r>
            <a:endParaRPr sz="20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7"/>
        <p:cNvGrpSpPr/>
        <p:nvPr/>
      </p:nvGrpSpPr>
      <p:grpSpPr>
        <a:xfrm>
          <a:off x="0" y="0"/>
          <a:ext cx="0" cy="0"/>
          <a:chOff x="0" y="0"/>
          <a:chExt cx="0" cy="0"/>
        </a:xfrm>
      </p:grpSpPr>
      <p:sp>
        <p:nvSpPr>
          <p:cNvPr id="348" name="Google Shape;348;p16"/>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49" name="Google Shape;349;p16"/>
          <p:cNvSpPr txBox="1">
            <a:spLocks noGrp="1"/>
          </p:cNvSpPr>
          <p:nvPr>
            <p:ph type="title"/>
          </p:nvPr>
        </p:nvSpPr>
        <p:spPr>
          <a:xfrm>
            <a:off x="640080" y="325369"/>
            <a:ext cx="4368602" cy="1956841"/>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pt-PT" sz="5400" b="1"/>
              <a:t>Rules</a:t>
            </a:r>
            <a:r>
              <a:rPr lang="pt-PT" sz="5400"/>
              <a:t> </a:t>
            </a:r>
            <a:endParaRPr/>
          </a:p>
        </p:txBody>
      </p:sp>
      <p:sp>
        <p:nvSpPr>
          <p:cNvPr id="350" name="Google Shape;350;p16"/>
          <p:cNvSpPr/>
          <p:nvPr/>
        </p:nvSpPr>
        <p:spPr>
          <a:xfrm>
            <a:off x="640080" y="2586994"/>
            <a:ext cx="3474720" cy="18288"/>
          </a:xfrm>
          <a:custGeom>
            <a:avLst/>
            <a:gdLst/>
            <a:ahLst/>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1" name="Google Shape;351;p16"/>
          <p:cNvSpPr txBox="1">
            <a:spLocks noGrp="1"/>
          </p:cNvSpPr>
          <p:nvPr>
            <p:ph type="body" idx="1"/>
          </p:nvPr>
        </p:nvSpPr>
        <p:spPr>
          <a:xfrm>
            <a:off x="640080" y="2872899"/>
            <a:ext cx="4243589" cy="332066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pt-PT" sz="2000"/>
              <a:t>Arrange the cans in a pyramid shape; base should have four cans, on top three than two and last one</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a:t>Make a line on the floor at least one meter away from the cans​;</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pt-PT" sz="2000"/>
              <a:t>Whoever manages to knock down the most cans wins.</a:t>
            </a:r>
            <a:endParaRPr/>
          </a:p>
          <a:p>
            <a:pPr marL="228600" lvl="0" indent="-101600" algn="l" rtl="0">
              <a:lnSpc>
                <a:spcPct val="90000"/>
              </a:lnSpc>
              <a:spcBef>
                <a:spcPts val="1000"/>
              </a:spcBef>
              <a:spcAft>
                <a:spcPts val="0"/>
              </a:spcAft>
              <a:buClr>
                <a:schemeClr val="dk1"/>
              </a:buClr>
              <a:buSzPts val="2000"/>
              <a:buNone/>
            </a:pPr>
            <a:endParaRPr sz="2000"/>
          </a:p>
        </p:txBody>
      </p:sp>
      <p:pic>
        <p:nvPicPr>
          <p:cNvPr id="352" name="Google Shape;352;p16" descr="Uma imagem com exterior, criança, relva, pequeno&#10;&#10;Descrição gerada automaticamente"/>
          <p:cNvPicPr preferRelativeResize="0"/>
          <p:nvPr/>
        </p:nvPicPr>
        <p:blipFill rotWithShape="1">
          <a:blip r:embed="rId3">
            <a:alphaModFix/>
          </a:blip>
          <a:srcRect l="14649" r="18397" b="-1"/>
          <a:stretch/>
        </p:blipFill>
        <p:spPr>
          <a:xfrm>
            <a:off x="5311702" y="10"/>
            <a:ext cx="6878775" cy="6857990"/>
          </a:xfrm>
          <a:custGeom>
            <a:avLst/>
            <a:gdLst/>
            <a:ahLst/>
            <a:cxnLst/>
            <a:rect l="l" t="t" r="r" b="b"/>
            <a:pathLst>
              <a:path w="6878775" h="6858000" extrusionOk="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56"/>
        <p:cNvGrpSpPr/>
        <p:nvPr/>
      </p:nvGrpSpPr>
      <p:grpSpPr>
        <a:xfrm>
          <a:off x="0" y="0"/>
          <a:ext cx="0" cy="0"/>
          <a:chOff x="0" y="0"/>
          <a:chExt cx="0" cy="0"/>
        </a:xfrm>
      </p:grpSpPr>
      <p:sp>
        <p:nvSpPr>
          <p:cNvPr id="357" name="Google Shape;357;p17"/>
          <p:cNvSpPr/>
          <p:nvPr/>
        </p:nvSpPr>
        <p:spPr>
          <a:xfrm>
            <a:off x="0" y="0"/>
            <a:ext cx="1219200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58" name="Google Shape;358;p17" descr="Large skydiving group mid-air"/>
          <p:cNvPicPr preferRelativeResize="0"/>
          <p:nvPr/>
        </p:nvPicPr>
        <p:blipFill rotWithShape="1">
          <a:blip r:embed="rId3">
            <a:alphaModFix/>
          </a:blip>
          <a:srcRect l="1162" t="9090" r="22302" b="7"/>
          <a:stretch/>
        </p:blipFill>
        <p:spPr>
          <a:xfrm>
            <a:off x="3522468" y="10"/>
            <a:ext cx="8669532" cy="6857990"/>
          </a:xfrm>
          <a:prstGeom prst="rect">
            <a:avLst/>
          </a:prstGeom>
          <a:noFill/>
          <a:ln>
            <a:noFill/>
          </a:ln>
        </p:spPr>
      </p:pic>
      <p:sp>
        <p:nvSpPr>
          <p:cNvPr id="359" name="Google Shape;359;p17"/>
          <p:cNvSpPr/>
          <p:nvPr/>
        </p:nvSpPr>
        <p:spPr>
          <a:xfrm>
            <a:off x="2" y="0"/>
            <a:ext cx="9756601" cy="6858000"/>
          </a:xfrm>
          <a:prstGeom prst="rect">
            <a:avLst/>
          </a:prstGeom>
          <a:gradFill>
            <a:gsLst>
              <a:gs pos="0">
                <a:srgbClr val="000000">
                  <a:alpha val="0"/>
                </a:srgbClr>
              </a:gs>
              <a:gs pos="19000">
                <a:srgbClr val="000000">
                  <a:alpha val="37647"/>
                </a:srgbClr>
              </a:gs>
              <a:gs pos="35000">
                <a:srgbClr val="000000">
                  <a:alpha val="7764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0" name="Google Shape;360;p17"/>
          <p:cNvSpPr txBox="1">
            <a:spLocks noGrp="1"/>
          </p:cNvSpPr>
          <p:nvPr>
            <p:ph type="title"/>
          </p:nvPr>
        </p:nvSpPr>
        <p:spPr>
          <a:xfrm>
            <a:off x="371094" y="1161288"/>
            <a:ext cx="3438144" cy="1124712"/>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None/>
            </a:pPr>
            <a:r>
              <a:rPr lang="pt-PT" sz="4800" b="1"/>
              <a:t>Conclusion</a:t>
            </a:r>
            <a:endParaRPr sz="4800" b="1"/>
          </a:p>
        </p:txBody>
      </p:sp>
      <p:sp>
        <p:nvSpPr>
          <p:cNvPr id="361" name="Google Shape;361;p17"/>
          <p:cNvSpPr/>
          <p:nvPr/>
        </p:nvSpPr>
        <p:spPr>
          <a:xfrm rot="5400000">
            <a:off x="662559" y="605790"/>
            <a:ext cx="73152" cy="5486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62" name="Google Shape;362;p17"/>
          <p:cNvSpPr/>
          <p:nvPr/>
        </p:nvSpPr>
        <p:spPr>
          <a:xfrm>
            <a:off x="428244" y="2443480"/>
            <a:ext cx="3300984"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63" name="Google Shape;363;p17"/>
          <p:cNvSpPr txBox="1">
            <a:spLocks noGrp="1"/>
          </p:cNvSpPr>
          <p:nvPr>
            <p:ph type="body" idx="1"/>
          </p:nvPr>
        </p:nvSpPr>
        <p:spPr>
          <a:xfrm>
            <a:off x="242179" y="2619248"/>
            <a:ext cx="4369578" cy="4140200"/>
          </a:xfrm>
          <a:prstGeom prst="rect">
            <a:avLst/>
          </a:prstGeom>
          <a:noFill/>
          <a:ln>
            <a:noFill/>
          </a:ln>
        </p:spPr>
        <p:txBody>
          <a:bodyPr spcFirstLastPara="1" wrap="square" lIns="91425" tIns="45700" rIns="91425" bIns="45700" anchor="t" anchorCtr="0">
            <a:normAutofit/>
          </a:bodyPr>
          <a:lstStyle/>
          <a:p>
            <a:pPr marL="228600" lvl="0" indent="-228600" algn="ctr" rtl="0">
              <a:lnSpc>
                <a:spcPct val="90000"/>
              </a:lnSpc>
              <a:spcBef>
                <a:spcPts val="0"/>
              </a:spcBef>
              <a:spcAft>
                <a:spcPts val="0"/>
              </a:spcAft>
              <a:buClr>
                <a:schemeClr val="lt1"/>
              </a:buClr>
              <a:buSzPts val="2400"/>
              <a:buChar char="•"/>
            </a:pPr>
            <a:r>
              <a:rPr lang="pt-PT" sz="2400"/>
              <a:t>We hope you have understood a little more about the activities we talked about and that you will enjoy them as much as we do.</a:t>
            </a:r>
            <a:endParaRPr/>
          </a:p>
          <a:p>
            <a:pPr marL="0" lvl="0" indent="0" algn="ctr" rtl="0">
              <a:lnSpc>
                <a:spcPct val="90000"/>
              </a:lnSpc>
              <a:spcBef>
                <a:spcPts val="1000"/>
              </a:spcBef>
              <a:spcAft>
                <a:spcPts val="0"/>
              </a:spcAft>
              <a:buClr>
                <a:schemeClr val="lt1"/>
              </a:buClr>
              <a:buSzPts val="2400"/>
              <a:buNone/>
            </a:pPr>
            <a:endParaRPr sz="2400"/>
          </a:p>
          <a:p>
            <a:pPr marL="0" lvl="0" indent="0" algn="ctr" rtl="0">
              <a:lnSpc>
                <a:spcPct val="90000"/>
              </a:lnSpc>
              <a:spcBef>
                <a:spcPts val="1000"/>
              </a:spcBef>
              <a:spcAft>
                <a:spcPts val="0"/>
              </a:spcAft>
              <a:buClr>
                <a:schemeClr val="lt1"/>
              </a:buClr>
              <a:buSzPts val="2400"/>
              <a:buNone/>
            </a:pPr>
            <a:endParaRPr sz="2400"/>
          </a:p>
          <a:p>
            <a:pPr marL="0" lvl="0" indent="0" algn="ctr" rtl="0">
              <a:lnSpc>
                <a:spcPct val="90000"/>
              </a:lnSpc>
              <a:spcBef>
                <a:spcPts val="1000"/>
              </a:spcBef>
              <a:spcAft>
                <a:spcPts val="0"/>
              </a:spcAft>
              <a:buClr>
                <a:schemeClr val="lt1"/>
              </a:buClr>
              <a:buSzPts val="2400"/>
              <a:buNone/>
            </a:pPr>
            <a:r>
              <a:rPr lang="pt-PT" sz="2400" b="1" i="1"/>
              <a:t>Now that we all know the roules let´s have some fun!!!</a:t>
            </a:r>
            <a:endParaRPr/>
          </a:p>
          <a:p>
            <a:pPr marL="0" lvl="0" indent="0" algn="ctr" rtl="0">
              <a:lnSpc>
                <a:spcPct val="90000"/>
              </a:lnSpc>
              <a:spcBef>
                <a:spcPts val="1000"/>
              </a:spcBef>
              <a:spcAft>
                <a:spcPts val="0"/>
              </a:spcAft>
              <a:buClr>
                <a:schemeClr val="lt1"/>
              </a:buClr>
              <a:buSzPts val="2400"/>
              <a:buNone/>
            </a:pPr>
            <a:r>
              <a:rPr lang="pt-PT" sz="2400" b="1" i="1"/>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5"/>
        <p:cNvGrpSpPr/>
        <p:nvPr/>
      </p:nvGrpSpPr>
      <p:grpSpPr>
        <a:xfrm>
          <a:off x="0" y="0"/>
          <a:ext cx="0" cy="0"/>
          <a:chOff x="0" y="0"/>
          <a:chExt cx="0" cy="0"/>
        </a:xfrm>
      </p:grpSpPr>
      <p:pic>
        <p:nvPicPr>
          <p:cNvPr id="96" name="Google Shape;96;p1" descr="The Best Party Games for Kids | Zazzle Ideas"/>
          <p:cNvPicPr preferRelativeResize="0"/>
          <p:nvPr/>
        </p:nvPicPr>
        <p:blipFill rotWithShape="1">
          <a:blip r:embed="rId3">
            <a:alphaModFix/>
          </a:blip>
          <a:srcRect/>
          <a:stretch/>
        </p:blipFill>
        <p:spPr>
          <a:xfrm>
            <a:off x="-10693" y="0"/>
            <a:ext cx="12213385" cy="6858000"/>
          </a:xfrm>
          <a:prstGeom prst="rect">
            <a:avLst/>
          </a:prstGeom>
          <a:noFill/>
          <a:ln>
            <a:noFill/>
          </a:ln>
        </p:spPr>
      </p:pic>
      <p:sp>
        <p:nvSpPr>
          <p:cNvPr id="97" name="Google Shape;97;p1"/>
          <p:cNvSpPr/>
          <p:nvPr/>
        </p:nvSpPr>
        <p:spPr>
          <a:xfrm>
            <a:off x="7488238" y="2278063"/>
            <a:ext cx="4703762" cy="457993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p:txBody>
      </p:sp>
      <p:sp>
        <p:nvSpPr>
          <p:cNvPr id="98" name="Google Shape;98;p1"/>
          <p:cNvSpPr txBox="1">
            <a:spLocks noGrp="1"/>
          </p:cNvSpPr>
          <p:nvPr>
            <p:ph type="ctrTitle"/>
          </p:nvPr>
        </p:nvSpPr>
        <p:spPr>
          <a:xfrm>
            <a:off x="8021638" y="3232150"/>
            <a:ext cx="3852862" cy="1833563"/>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pt-PT" sz="4400" b="1"/>
              <a:t>LOG IN BACK</a:t>
            </a:r>
            <a:br>
              <a:rPr lang="pt-PT" sz="4400" b="1"/>
            </a:br>
            <a:r>
              <a:rPr lang="pt-PT" sz="4400" b="1"/>
              <a:t>REAL LIFE</a:t>
            </a:r>
            <a:endParaRPr/>
          </a:p>
        </p:txBody>
      </p:sp>
      <p:cxnSp>
        <p:nvCxnSpPr>
          <p:cNvPr id="99" name="Google Shape;99;p1"/>
          <p:cNvCxnSpPr/>
          <p:nvPr/>
        </p:nvCxnSpPr>
        <p:spPr>
          <a:xfrm>
            <a:off x="9480550" y="5124450"/>
            <a:ext cx="935038" cy="0"/>
          </a:xfrm>
          <a:prstGeom prst="straightConnector1">
            <a:avLst/>
          </a:prstGeom>
          <a:noFill/>
          <a:ln w="25400" cap="sq" cmpd="sng">
            <a:solidFill>
              <a:srgbClr val="262626"/>
            </a:solidFill>
            <a:prstDash val="solid"/>
            <a:bevel/>
            <a:headEnd type="none" w="sm" len="sm"/>
            <a:tailEnd type="none" w="sm" len="sm"/>
          </a:ln>
        </p:spPr>
      </p:cxnSp>
      <p:pic>
        <p:nvPicPr>
          <p:cNvPr id="100" name="Google Shape;100;p1"/>
          <p:cNvPicPr preferRelativeResize="0"/>
          <p:nvPr/>
        </p:nvPicPr>
        <p:blipFill rotWithShape="1">
          <a:blip r:embed="rId4">
            <a:alphaModFix/>
          </a:blip>
          <a:srcRect/>
          <a:stretch/>
        </p:blipFill>
        <p:spPr>
          <a:xfrm>
            <a:off x="192052" y="121843"/>
            <a:ext cx="1875288" cy="1181452"/>
          </a:xfrm>
          <a:prstGeom prst="rect">
            <a:avLst/>
          </a:prstGeom>
          <a:noFill/>
          <a:ln>
            <a:noFill/>
          </a:ln>
        </p:spPr>
      </p:pic>
      <p:pic>
        <p:nvPicPr>
          <p:cNvPr id="101" name="Google Shape;101;p1"/>
          <p:cNvPicPr preferRelativeResize="0"/>
          <p:nvPr/>
        </p:nvPicPr>
        <p:blipFill rotWithShape="1">
          <a:blip r:embed="rId5">
            <a:alphaModFix/>
          </a:blip>
          <a:srcRect/>
          <a:stretch/>
        </p:blipFill>
        <p:spPr>
          <a:xfrm>
            <a:off x="9734174" y="121843"/>
            <a:ext cx="2140325" cy="118696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05"/>
        <p:cNvGrpSpPr/>
        <p:nvPr/>
      </p:nvGrpSpPr>
      <p:grpSpPr>
        <a:xfrm>
          <a:off x="0" y="0"/>
          <a:ext cx="0" cy="0"/>
          <a:chOff x="0" y="0"/>
          <a:chExt cx="0" cy="0"/>
        </a:xfrm>
      </p:grpSpPr>
      <p:pic>
        <p:nvPicPr>
          <p:cNvPr id="106" name="Google Shape;106;p2" descr="Uma imagem com pessoa, terra, desporto, exterior&#10;&#10;Descrição gerada automaticamente"/>
          <p:cNvPicPr preferRelativeResize="0"/>
          <p:nvPr/>
        </p:nvPicPr>
        <p:blipFill rotWithShape="1">
          <a:blip r:embed="rId3">
            <a:alphaModFix/>
          </a:blip>
          <a:srcRect l="2326" r="4340"/>
          <a:stretch/>
        </p:blipFill>
        <p:spPr>
          <a:xfrm>
            <a:off x="0" y="-1"/>
            <a:ext cx="12192000" cy="6858000"/>
          </a:xfrm>
          <a:prstGeom prst="rect">
            <a:avLst/>
          </a:prstGeom>
          <a:noFill/>
          <a:ln>
            <a:noFill/>
          </a:ln>
        </p:spPr>
      </p:pic>
      <p:sp>
        <p:nvSpPr>
          <p:cNvPr id="107" name="Google Shape;107;p2"/>
          <p:cNvSpPr/>
          <p:nvPr/>
        </p:nvSpPr>
        <p:spPr>
          <a:xfrm>
            <a:off x="1857375" y="1885950"/>
            <a:ext cx="8505825" cy="3152775"/>
          </a:xfrm>
          <a:prstGeom prst="rect">
            <a:avLst/>
          </a:prstGeom>
          <a:solidFill>
            <a:schemeClr val="lt1">
              <a:alpha val="74901"/>
            </a:schemeClr>
          </a:solidFill>
          <a:ln w="635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8" name="Google Shape;108;p2"/>
          <p:cNvSpPr txBox="1">
            <a:spLocks noGrp="1"/>
          </p:cNvSpPr>
          <p:nvPr>
            <p:ph type="ctrTitle"/>
          </p:nvPr>
        </p:nvSpPr>
        <p:spPr>
          <a:xfrm>
            <a:off x="2276475" y="2247900"/>
            <a:ext cx="7581900" cy="2514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pt-PT" sz="6600" b="1">
                <a:solidFill>
                  <a:srgbClr val="3F3F3F"/>
                </a:solidFill>
              </a:rPr>
              <a:t>Scarf Bar Game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7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481013" y="3752849"/>
            <a:ext cx="3290887" cy="24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pt-PT" sz="3600" b="1"/>
              <a:t>Scarf bar game</a:t>
            </a:r>
            <a:endParaRPr sz="3600" b="1"/>
          </a:p>
        </p:txBody>
      </p:sp>
      <p:pic>
        <p:nvPicPr>
          <p:cNvPr id="114" name="Google Shape;114;p3" descr="Uma imagem com relva, árvore, exterior, pessoa&#10;&#10;Descrição gerada automaticamente"/>
          <p:cNvPicPr preferRelativeResize="0"/>
          <p:nvPr/>
        </p:nvPicPr>
        <p:blipFill rotWithShape="1">
          <a:blip r:embed="rId3">
            <a:alphaModFix/>
          </a:blip>
          <a:srcRect t="23279" b="25995"/>
          <a:stretch/>
        </p:blipFill>
        <p:spPr>
          <a:xfrm>
            <a:off x="20" y="10"/>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sp>
        <p:nvSpPr>
          <p:cNvPr id="115" name="Google Shape;115;p3"/>
          <p:cNvSpPr txBox="1">
            <a:spLocks noGrp="1"/>
          </p:cNvSpPr>
          <p:nvPr>
            <p:ph type="body" idx="1"/>
          </p:nvPr>
        </p:nvSpPr>
        <p:spPr>
          <a:xfrm>
            <a:off x="4223982" y="3752850"/>
            <a:ext cx="7485413" cy="3032236"/>
          </a:xfrm>
          <a:prstGeom prst="rect">
            <a:avLst/>
          </a:prstGeom>
          <a:noFill/>
          <a:ln>
            <a:noFill/>
          </a:ln>
        </p:spPr>
        <p:txBody>
          <a:bodyPr spcFirstLastPara="1" wrap="square" lIns="91425" tIns="45700" rIns="91425" bIns="45700" anchor="ctr" anchorCtr="0">
            <a:normAutofit lnSpcReduction="10000"/>
          </a:bodyPr>
          <a:lstStyle/>
          <a:p>
            <a:pPr marL="228600" lvl="0" indent="-228600" algn="l" rtl="0">
              <a:lnSpc>
                <a:spcPct val="90000"/>
              </a:lnSpc>
              <a:spcBef>
                <a:spcPts val="0"/>
              </a:spcBef>
              <a:spcAft>
                <a:spcPts val="0"/>
              </a:spcAft>
              <a:buClr>
                <a:schemeClr val="dk1"/>
              </a:buClr>
              <a:buSzPts val="2000"/>
              <a:buChar char="•"/>
            </a:pPr>
            <a:r>
              <a:rPr lang="pt-PT" sz="2000"/>
              <a:t>Very popular and traditional racing and chasing game.</a:t>
            </a:r>
            <a:r>
              <a:rPr lang="pt-PT" sz="2000">
                <a:latin typeface="Consolas"/>
                <a:ea typeface="Consolas"/>
                <a:cs typeface="Consolas"/>
                <a:sym typeface="Consolas"/>
              </a:rPr>
              <a:t>​</a:t>
            </a:r>
            <a:endParaRPr sz="2000"/>
          </a:p>
          <a:p>
            <a:pPr marL="228600" lvl="0" indent="-133350" algn="l" rtl="0">
              <a:lnSpc>
                <a:spcPct val="90000"/>
              </a:lnSpc>
              <a:spcBef>
                <a:spcPts val="1000"/>
              </a:spcBef>
              <a:spcAft>
                <a:spcPts val="0"/>
              </a:spcAft>
              <a:buClr>
                <a:schemeClr val="dk1"/>
              </a:buClr>
              <a:buSzPts val="1500"/>
              <a:buNone/>
            </a:pPr>
            <a:endParaRPr sz="1500">
              <a:latin typeface="Consolas"/>
              <a:ea typeface="Consolas"/>
              <a:cs typeface="Consolas"/>
              <a:sym typeface="Consolas"/>
            </a:endParaRPr>
          </a:p>
          <a:p>
            <a:pPr marL="228600" lvl="0" indent="-228600" algn="l" rtl="0">
              <a:lnSpc>
                <a:spcPct val="90000"/>
              </a:lnSpc>
              <a:spcBef>
                <a:spcPts val="1000"/>
              </a:spcBef>
              <a:spcAft>
                <a:spcPts val="0"/>
              </a:spcAft>
              <a:buClr>
                <a:schemeClr val="dk1"/>
              </a:buClr>
              <a:buSzPts val="2000"/>
              <a:buFont typeface="Arial"/>
              <a:buNone/>
            </a:pPr>
            <a:r>
              <a:rPr lang="pt-PT" sz="2000" b="1"/>
              <a:t>Objective:</a:t>
            </a:r>
            <a:endParaRPr sz="1600" b="1"/>
          </a:p>
          <a:p>
            <a:pPr marL="228600" lvl="0" indent="-228600" algn="l" rtl="0">
              <a:lnSpc>
                <a:spcPct val="90000"/>
              </a:lnSpc>
              <a:spcBef>
                <a:spcPts val="1000"/>
              </a:spcBef>
              <a:spcAft>
                <a:spcPts val="0"/>
              </a:spcAft>
              <a:buClr>
                <a:schemeClr val="dk1"/>
              </a:buClr>
              <a:buSzPts val="1600"/>
              <a:buFont typeface="Arial"/>
              <a:buNone/>
            </a:pPr>
            <a:endParaRPr sz="1600"/>
          </a:p>
          <a:p>
            <a:pPr marL="685800" lvl="1" indent="-228600" algn="l" rtl="0">
              <a:lnSpc>
                <a:spcPct val="90000"/>
              </a:lnSpc>
              <a:spcBef>
                <a:spcPts val="500"/>
              </a:spcBef>
              <a:spcAft>
                <a:spcPts val="0"/>
              </a:spcAft>
              <a:buClr>
                <a:schemeClr val="dk1"/>
              </a:buClr>
              <a:buSzPts val="2000"/>
              <a:buChar char="•"/>
            </a:pPr>
            <a:r>
              <a:rPr lang="pt-PT" sz="2000"/>
              <a:t>Grab the handkerchief and return to the line marked at the bottom of the opponent's field or the team's own, without being touched by any opposing player.​</a:t>
            </a:r>
            <a:endParaRPr sz="2000"/>
          </a:p>
          <a:p>
            <a:pPr marL="685800" lvl="1" indent="-101600" algn="l" rtl="0">
              <a:lnSpc>
                <a:spcPct val="90000"/>
              </a:lnSpc>
              <a:spcBef>
                <a:spcPts val="500"/>
              </a:spcBef>
              <a:spcAft>
                <a:spcPts val="0"/>
              </a:spcAft>
              <a:buClr>
                <a:schemeClr val="dk1"/>
              </a:buClr>
              <a:buSzPts val="2000"/>
              <a:buNone/>
            </a:pPr>
            <a:endParaRPr sz="2000"/>
          </a:p>
          <a:p>
            <a:pPr marL="685800" lvl="1" indent="-228600" algn="l" rtl="0">
              <a:lnSpc>
                <a:spcPct val="90000"/>
              </a:lnSpc>
              <a:spcBef>
                <a:spcPts val="500"/>
              </a:spcBef>
              <a:spcAft>
                <a:spcPts val="0"/>
              </a:spcAft>
              <a:buClr>
                <a:schemeClr val="dk1"/>
              </a:buClr>
              <a:buSzPts val="2000"/>
              <a:buChar char="•"/>
            </a:pPr>
            <a:r>
              <a:rPr lang="pt-PT" sz="2000"/>
              <a:t>The team with the most points by the end of the game time wins.</a:t>
            </a:r>
            <a:endParaRPr sz="20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pic>
        <p:nvPicPr>
          <p:cNvPr id="120" name="Google Shape;120;p4" descr="Uma imagem com pessoa, exterior, multidão&#10;&#10;Descrição gerada automaticamente"/>
          <p:cNvPicPr preferRelativeResize="0"/>
          <p:nvPr/>
        </p:nvPicPr>
        <p:blipFill rotWithShape="1">
          <a:blip r:embed="rId3">
            <a:alphaModFix/>
          </a:blip>
          <a:srcRect r="18222" b="1"/>
          <a:stretch/>
        </p:blipFill>
        <p:spPr>
          <a:xfrm>
            <a:off x="20" y="10"/>
            <a:ext cx="12191980" cy="6857990"/>
          </a:xfrm>
          <a:prstGeom prst="rect">
            <a:avLst/>
          </a:prstGeom>
          <a:noFill/>
          <a:ln>
            <a:noFill/>
          </a:ln>
        </p:spPr>
      </p:pic>
      <p:sp>
        <p:nvSpPr>
          <p:cNvPr id="121" name="Google Shape;121;p4"/>
          <p:cNvSpPr/>
          <p:nvPr/>
        </p:nvSpPr>
        <p:spPr>
          <a:xfrm>
            <a:off x="336884" y="321176"/>
            <a:ext cx="7197772" cy="5896743"/>
          </a:xfrm>
          <a:prstGeom prst="rect">
            <a:avLst/>
          </a:prstGeom>
          <a:solidFill>
            <a:schemeClr val="lt1">
              <a:alpha val="89803"/>
            </a:schemeClr>
          </a:solidFill>
          <a:ln w="127000" cap="sq" cmpd="thinThick">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22" name="Google Shape;122;p4"/>
          <p:cNvSpPr txBox="1">
            <a:spLocks noGrp="1"/>
          </p:cNvSpPr>
          <p:nvPr>
            <p:ph type="title"/>
          </p:nvPr>
        </p:nvSpPr>
        <p:spPr>
          <a:xfrm>
            <a:off x="594804" y="640263"/>
            <a:ext cx="6619811" cy="1344975"/>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pt-PT" sz="4000" b="1"/>
              <a:t>Benefits</a:t>
            </a:r>
            <a:endParaRPr sz="4000" b="1"/>
          </a:p>
        </p:txBody>
      </p:sp>
      <p:grpSp>
        <p:nvGrpSpPr>
          <p:cNvPr id="123" name="Google Shape;123;p4"/>
          <p:cNvGrpSpPr/>
          <p:nvPr/>
        </p:nvGrpSpPr>
        <p:grpSpPr>
          <a:xfrm>
            <a:off x="594109" y="2123328"/>
            <a:ext cx="6620505" cy="3769878"/>
            <a:chOff x="0" y="1565"/>
            <a:chExt cx="6620505" cy="3769878"/>
          </a:xfrm>
        </p:grpSpPr>
        <p:sp>
          <p:nvSpPr>
            <p:cNvPr id="124" name="Google Shape;124;p4"/>
            <p:cNvSpPr/>
            <p:nvPr/>
          </p:nvSpPr>
          <p:spPr>
            <a:xfrm>
              <a:off x="0" y="1565"/>
              <a:ext cx="6620505" cy="793658"/>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240081" y="180139"/>
              <a:ext cx="436512" cy="436512"/>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916675" y="1565"/>
              <a:ext cx="5703829" cy="793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txBox="1"/>
            <p:nvPr/>
          </p:nvSpPr>
          <p:spPr>
            <a:xfrm>
              <a:off x="916675" y="1565"/>
              <a:ext cx="5703829" cy="793658"/>
            </a:xfrm>
            <a:prstGeom prst="rect">
              <a:avLst/>
            </a:prstGeom>
            <a:noFill/>
            <a:ln>
              <a:noFill/>
            </a:ln>
          </p:spPr>
          <p:txBody>
            <a:bodyPr spcFirstLastPara="1" wrap="square" lIns="83975" tIns="83975" rIns="83975" bIns="83975"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pt-PT" sz="2200" b="0" i="0" u="none" strike="noStrike" cap="none">
                  <a:solidFill>
                    <a:schemeClr val="dk1"/>
                  </a:solidFill>
                  <a:latin typeface="Arial"/>
                  <a:ea typeface="Arial"/>
                  <a:cs typeface="Arial"/>
                  <a:sym typeface="Arial"/>
                </a:rPr>
                <a:t>Motor coordination;</a:t>
              </a:r>
              <a:endParaRPr/>
            </a:p>
          </p:txBody>
        </p:sp>
        <p:sp>
          <p:nvSpPr>
            <p:cNvPr id="128" name="Google Shape;128;p4"/>
            <p:cNvSpPr/>
            <p:nvPr/>
          </p:nvSpPr>
          <p:spPr>
            <a:xfrm>
              <a:off x="0" y="993639"/>
              <a:ext cx="6620505" cy="793658"/>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240081" y="1172212"/>
              <a:ext cx="436512" cy="436512"/>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916675" y="993639"/>
              <a:ext cx="5703829" cy="793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txBox="1"/>
            <p:nvPr/>
          </p:nvSpPr>
          <p:spPr>
            <a:xfrm>
              <a:off x="916675" y="993639"/>
              <a:ext cx="5703829" cy="793658"/>
            </a:xfrm>
            <a:prstGeom prst="rect">
              <a:avLst/>
            </a:prstGeom>
            <a:noFill/>
            <a:ln>
              <a:noFill/>
            </a:ln>
          </p:spPr>
          <p:txBody>
            <a:bodyPr spcFirstLastPara="1" wrap="square" lIns="83975" tIns="83975" rIns="83975" bIns="83975"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pt-PT" sz="2200" b="0" i="0" u="none" strike="noStrike" cap="none">
                  <a:solidFill>
                    <a:schemeClr val="dk1"/>
                  </a:solidFill>
                  <a:latin typeface="Arial"/>
                  <a:ea typeface="Arial"/>
                  <a:cs typeface="Arial"/>
                  <a:sym typeface="Arial"/>
                </a:rPr>
                <a:t>Attention and memory capacity;​</a:t>
              </a:r>
              <a:endParaRPr/>
            </a:p>
          </p:txBody>
        </p:sp>
        <p:sp>
          <p:nvSpPr>
            <p:cNvPr id="132" name="Google Shape;132;p4"/>
            <p:cNvSpPr/>
            <p:nvPr/>
          </p:nvSpPr>
          <p:spPr>
            <a:xfrm>
              <a:off x="0" y="1985712"/>
              <a:ext cx="6620505" cy="793658"/>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240081" y="2164285"/>
              <a:ext cx="436512" cy="436512"/>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916675" y="1985712"/>
              <a:ext cx="5703829" cy="793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txBox="1"/>
            <p:nvPr/>
          </p:nvSpPr>
          <p:spPr>
            <a:xfrm>
              <a:off x="916675" y="1985712"/>
              <a:ext cx="5703829" cy="793658"/>
            </a:xfrm>
            <a:prstGeom prst="rect">
              <a:avLst/>
            </a:prstGeom>
            <a:noFill/>
            <a:ln>
              <a:noFill/>
            </a:ln>
          </p:spPr>
          <p:txBody>
            <a:bodyPr spcFirstLastPara="1" wrap="square" lIns="83975" tIns="83975" rIns="83975" bIns="83975"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pt-PT" sz="2200" b="0" i="0" u="none" strike="noStrike" cap="none">
                  <a:solidFill>
                    <a:schemeClr val="dk1"/>
                  </a:solidFill>
                  <a:latin typeface="Arial"/>
                  <a:ea typeface="Arial"/>
                  <a:cs typeface="Arial"/>
                  <a:sym typeface="Arial"/>
                </a:rPr>
                <a:t>Cooperation and opposition;​</a:t>
              </a:r>
              <a:endParaRPr/>
            </a:p>
          </p:txBody>
        </p:sp>
        <p:sp>
          <p:nvSpPr>
            <p:cNvPr id="136" name="Google Shape;136;p4"/>
            <p:cNvSpPr/>
            <p:nvPr/>
          </p:nvSpPr>
          <p:spPr>
            <a:xfrm>
              <a:off x="0" y="2977785"/>
              <a:ext cx="6620505" cy="793658"/>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240081" y="3156358"/>
              <a:ext cx="436512" cy="436512"/>
            </a:xfrm>
            <a:prstGeom prst="rect">
              <a:avLst/>
            </a:prstGeom>
            <a:blipFill rotWithShape="1">
              <a:blip r:embed="rId7">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916675" y="2977785"/>
              <a:ext cx="5703829" cy="79365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txBox="1"/>
            <p:nvPr/>
          </p:nvSpPr>
          <p:spPr>
            <a:xfrm>
              <a:off x="916675" y="2977785"/>
              <a:ext cx="5703829" cy="793658"/>
            </a:xfrm>
            <a:prstGeom prst="rect">
              <a:avLst/>
            </a:prstGeom>
            <a:noFill/>
            <a:ln>
              <a:noFill/>
            </a:ln>
          </p:spPr>
          <p:txBody>
            <a:bodyPr spcFirstLastPara="1" wrap="square" lIns="83975" tIns="83975" rIns="83975" bIns="83975" anchor="ctr" anchorCtr="0">
              <a:noAutofit/>
            </a:bodyPr>
            <a:lstStyle/>
            <a:p>
              <a:pPr marL="0" marR="0" lvl="0" indent="0" algn="l" rtl="0">
                <a:lnSpc>
                  <a:spcPct val="100000"/>
                </a:lnSpc>
                <a:spcBef>
                  <a:spcPts val="0"/>
                </a:spcBef>
                <a:spcAft>
                  <a:spcPts val="0"/>
                </a:spcAft>
                <a:buClr>
                  <a:schemeClr val="dk1"/>
                </a:buClr>
                <a:buSzPts val="2200"/>
                <a:buFont typeface="Arial"/>
                <a:buNone/>
              </a:pPr>
              <a:r>
                <a:rPr lang="pt-PT" sz="2200" b="0" i="0" u="none" strike="noStrike" cap="none">
                  <a:solidFill>
                    <a:schemeClr val="dk1"/>
                  </a:solidFill>
                  <a:latin typeface="Arial"/>
                  <a:ea typeface="Arial"/>
                  <a:cs typeface="Arial"/>
                  <a:sym typeface="Arial"/>
                </a:rPr>
                <a:t>Reaction speed in running and handling.</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5" name="Google Shape;145;p5"/>
          <p:cNvSpPr/>
          <p:nvPr/>
        </p:nvSpPr>
        <p:spPr>
          <a:xfrm>
            <a:off x="0" y="0"/>
            <a:ext cx="5646960" cy="3854669"/>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6" name="Google Shape;146;p5"/>
          <p:cNvSpPr txBox="1">
            <a:spLocks noGrp="1"/>
          </p:cNvSpPr>
          <p:nvPr>
            <p:ph type="title"/>
          </p:nvPr>
        </p:nvSpPr>
        <p:spPr>
          <a:xfrm>
            <a:off x="701344" y="710273"/>
            <a:ext cx="4352315" cy="281332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pt-PT" sz="4600" b="1"/>
              <a:t>Description</a:t>
            </a:r>
            <a:endParaRPr sz="4600" b="1"/>
          </a:p>
        </p:txBody>
      </p:sp>
      <p:sp>
        <p:nvSpPr>
          <p:cNvPr id="147" name="Google Shape;147;p5"/>
          <p:cNvSpPr/>
          <p:nvPr/>
        </p:nvSpPr>
        <p:spPr>
          <a:xfrm>
            <a:off x="0" y="0"/>
            <a:ext cx="236484" cy="385466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48" name="Google Shape;148;p5"/>
          <p:cNvGrpSpPr/>
          <p:nvPr/>
        </p:nvGrpSpPr>
        <p:grpSpPr>
          <a:xfrm>
            <a:off x="795528" y="73152"/>
            <a:ext cx="1178966" cy="232963"/>
            <a:chOff x="7763256" y="73152"/>
            <a:chExt cx="1178966" cy="232963"/>
          </a:xfrm>
        </p:grpSpPr>
        <p:sp>
          <p:nvSpPr>
            <p:cNvPr id="149" name="Google Shape;149;p5"/>
            <p:cNvSpPr/>
            <p:nvPr/>
          </p:nvSpPr>
          <p:spPr>
            <a:xfrm>
              <a:off x="8263077"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0" name="Google Shape;150;p5"/>
            <p:cNvSpPr/>
            <p:nvPr/>
          </p:nvSpPr>
          <p:spPr>
            <a:xfrm>
              <a:off x="8263077"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1" name="Google Shape;151;p5"/>
            <p:cNvSpPr/>
            <p:nvPr/>
          </p:nvSpPr>
          <p:spPr>
            <a:xfrm>
              <a:off x="8138122"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2" name="Google Shape;152;p5"/>
            <p:cNvSpPr/>
            <p:nvPr/>
          </p:nvSpPr>
          <p:spPr>
            <a:xfrm>
              <a:off x="8138122"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3" name="Google Shape;153;p5"/>
            <p:cNvSpPr/>
            <p:nvPr/>
          </p:nvSpPr>
          <p:spPr>
            <a:xfrm>
              <a:off x="8013167"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4" name="Google Shape;154;p5"/>
            <p:cNvSpPr/>
            <p:nvPr/>
          </p:nvSpPr>
          <p:spPr>
            <a:xfrm>
              <a:off x="8013167"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5" name="Google Shape;155;p5"/>
            <p:cNvSpPr/>
            <p:nvPr/>
          </p:nvSpPr>
          <p:spPr>
            <a:xfrm>
              <a:off x="7888211"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6" name="Google Shape;156;p5"/>
            <p:cNvSpPr/>
            <p:nvPr/>
          </p:nvSpPr>
          <p:spPr>
            <a:xfrm>
              <a:off x="7888211"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7" name="Google Shape;157;p5"/>
            <p:cNvSpPr/>
            <p:nvPr/>
          </p:nvSpPr>
          <p:spPr>
            <a:xfrm>
              <a:off x="7763256"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8" name="Google Shape;158;p5"/>
            <p:cNvSpPr/>
            <p:nvPr/>
          </p:nvSpPr>
          <p:spPr>
            <a:xfrm>
              <a:off x="7763256"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9" name="Google Shape;159;p5"/>
            <p:cNvSpPr/>
            <p:nvPr/>
          </p:nvSpPr>
          <p:spPr>
            <a:xfrm>
              <a:off x="8887854"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0" name="Google Shape;160;p5"/>
            <p:cNvSpPr/>
            <p:nvPr/>
          </p:nvSpPr>
          <p:spPr>
            <a:xfrm>
              <a:off x="8887854"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1" name="Google Shape;161;p5"/>
            <p:cNvSpPr/>
            <p:nvPr/>
          </p:nvSpPr>
          <p:spPr>
            <a:xfrm>
              <a:off x="8762899"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2" name="Google Shape;162;p5"/>
            <p:cNvSpPr/>
            <p:nvPr/>
          </p:nvSpPr>
          <p:spPr>
            <a:xfrm>
              <a:off x="8762899"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3" name="Google Shape;163;p5"/>
            <p:cNvSpPr/>
            <p:nvPr/>
          </p:nvSpPr>
          <p:spPr>
            <a:xfrm>
              <a:off x="8637944"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4" name="Google Shape;164;p5"/>
            <p:cNvSpPr/>
            <p:nvPr/>
          </p:nvSpPr>
          <p:spPr>
            <a:xfrm>
              <a:off x="8637944"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5" name="Google Shape;165;p5"/>
            <p:cNvSpPr/>
            <p:nvPr/>
          </p:nvSpPr>
          <p:spPr>
            <a:xfrm>
              <a:off x="8512988"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6" name="Google Shape;166;p5"/>
            <p:cNvSpPr/>
            <p:nvPr/>
          </p:nvSpPr>
          <p:spPr>
            <a:xfrm>
              <a:off x="8512988"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7" name="Google Shape;167;p5"/>
            <p:cNvSpPr/>
            <p:nvPr/>
          </p:nvSpPr>
          <p:spPr>
            <a:xfrm>
              <a:off x="8388033" y="73152"/>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8" name="Google Shape;168;p5"/>
            <p:cNvSpPr/>
            <p:nvPr/>
          </p:nvSpPr>
          <p:spPr>
            <a:xfrm>
              <a:off x="8388033" y="246888"/>
              <a:ext cx="54368" cy="59227"/>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pic>
        <p:nvPicPr>
          <p:cNvPr id="169" name="Google Shape;169;p5" descr="Handkerchief Game: Origin, its objectives, rules and more ▷➡️ Discover  Online ▷➡️"/>
          <p:cNvPicPr preferRelativeResize="0"/>
          <p:nvPr/>
        </p:nvPicPr>
        <p:blipFill rotWithShape="1">
          <a:blip r:embed="rId3">
            <a:alphaModFix/>
          </a:blip>
          <a:srcRect r="1" b="8689"/>
          <a:stretch/>
        </p:blipFill>
        <p:spPr>
          <a:xfrm>
            <a:off x="5654843" y="10"/>
            <a:ext cx="6537158" cy="3850140"/>
          </a:xfrm>
          <a:prstGeom prst="rect">
            <a:avLst/>
          </a:prstGeom>
          <a:noFill/>
          <a:ln>
            <a:noFill/>
          </a:ln>
        </p:spPr>
      </p:pic>
      <p:sp>
        <p:nvSpPr>
          <p:cNvPr id="170" name="Google Shape;170;p5"/>
          <p:cNvSpPr/>
          <p:nvPr/>
        </p:nvSpPr>
        <p:spPr>
          <a:xfrm rot="10800000" flipH="1">
            <a:off x="0" y="6492875"/>
            <a:ext cx="12191999" cy="365124"/>
          </a:xfrm>
          <a:prstGeom prst="rect">
            <a:avLst/>
          </a:prstGeom>
          <a:solidFill>
            <a:srgbClr val="26262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grpSp>
        <p:nvGrpSpPr>
          <p:cNvPr id="171" name="Google Shape;171;p5"/>
          <p:cNvGrpSpPr/>
          <p:nvPr/>
        </p:nvGrpSpPr>
        <p:grpSpPr>
          <a:xfrm>
            <a:off x="1178093" y="4141349"/>
            <a:ext cx="9892041" cy="2060326"/>
            <a:chOff x="446574" y="1219"/>
            <a:chExt cx="9892041" cy="2060326"/>
          </a:xfrm>
        </p:grpSpPr>
        <p:sp>
          <p:nvSpPr>
            <p:cNvPr id="172" name="Google Shape;172;p5"/>
            <p:cNvSpPr/>
            <p:nvPr/>
          </p:nvSpPr>
          <p:spPr>
            <a:xfrm>
              <a:off x="446574" y="1219"/>
              <a:ext cx="2782136" cy="1766656"/>
            </a:xfrm>
            <a:prstGeom prst="roundRect">
              <a:avLst>
                <a:gd name="adj" fmla="val 10000"/>
              </a:avLst>
            </a:prstGeom>
            <a:gradFill>
              <a:gsLst>
                <a:gs pos="0">
                  <a:srgbClr val="5E697B"/>
                </a:gs>
                <a:gs pos="50000">
                  <a:srgbClr val="42536A"/>
                </a:gs>
                <a:gs pos="100000">
                  <a:srgbClr val="38495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5"/>
            <p:cNvSpPr/>
            <p:nvPr/>
          </p:nvSpPr>
          <p:spPr>
            <a:xfrm>
              <a:off x="755700" y="294889"/>
              <a:ext cx="2782136" cy="1766656"/>
            </a:xfrm>
            <a:prstGeom prst="roundRect">
              <a:avLst>
                <a:gd name="adj" fmla="val 10000"/>
              </a:avLst>
            </a:prstGeom>
            <a:solidFill>
              <a:schemeClr val="lt2">
                <a:alpha val="89803"/>
              </a:schemeClr>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5"/>
            <p:cNvSpPr txBox="1"/>
            <p:nvPr/>
          </p:nvSpPr>
          <p:spPr>
            <a:xfrm>
              <a:off x="807444" y="346633"/>
              <a:ext cx="2678648" cy="1663168"/>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dk1"/>
                </a:buClr>
                <a:buSzPts val="2600"/>
                <a:buFont typeface="Arial"/>
                <a:buNone/>
              </a:pPr>
              <a:r>
                <a:rPr lang="pt-PT" sz="2600" b="0" i="0" u="none" strike="noStrike" cap="none">
                  <a:solidFill>
                    <a:schemeClr val="dk1"/>
                  </a:solidFill>
                  <a:latin typeface="Arial"/>
                  <a:ea typeface="Arial"/>
                  <a:cs typeface="Arial"/>
                  <a:sym typeface="Arial"/>
                </a:rPr>
                <a:t>Players</a:t>
              </a:r>
              <a:r>
                <a:rPr lang="pt-PT" sz="2600" b="1" i="0" u="none" strike="noStrike" cap="none">
                  <a:solidFill>
                    <a:schemeClr val="dk1"/>
                  </a:solidFill>
                  <a:latin typeface="Arial"/>
                  <a:ea typeface="Arial"/>
                  <a:cs typeface="Arial"/>
                  <a:sym typeface="Arial"/>
                </a:rPr>
                <a:t>: </a:t>
              </a:r>
              <a:r>
                <a:rPr lang="pt-PT" sz="2600" b="0" i="0" u="none" strike="noStrike" cap="none">
                  <a:solidFill>
                    <a:schemeClr val="dk1"/>
                  </a:solidFill>
                  <a:latin typeface="Arial"/>
                  <a:ea typeface="Arial"/>
                  <a:cs typeface="Arial"/>
                  <a:sym typeface="Arial"/>
                </a:rPr>
                <a:t>from 5 years on;</a:t>
              </a:r>
              <a:endParaRPr/>
            </a:p>
          </p:txBody>
        </p:sp>
        <p:sp>
          <p:nvSpPr>
            <p:cNvPr id="175" name="Google Shape;175;p5"/>
            <p:cNvSpPr/>
            <p:nvPr/>
          </p:nvSpPr>
          <p:spPr>
            <a:xfrm>
              <a:off x="3846963" y="1219"/>
              <a:ext cx="2782136" cy="1766656"/>
            </a:xfrm>
            <a:prstGeom prst="roundRect">
              <a:avLst>
                <a:gd name="adj" fmla="val 10000"/>
              </a:avLst>
            </a:prstGeom>
            <a:gradFill>
              <a:gsLst>
                <a:gs pos="0">
                  <a:srgbClr val="5E697B"/>
                </a:gs>
                <a:gs pos="50000">
                  <a:srgbClr val="42536A"/>
                </a:gs>
                <a:gs pos="100000">
                  <a:srgbClr val="38495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5"/>
            <p:cNvSpPr/>
            <p:nvPr/>
          </p:nvSpPr>
          <p:spPr>
            <a:xfrm>
              <a:off x="4156090" y="294889"/>
              <a:ext cx="2782136" cy="1766656"/>
            </a:xfrm>
            <a:prstGeom prst="roundRect">
              <a:avLst>
                <a:gd name="adj" fmla="val 10000"/>
              </a:avLst>
            </a:prstGeom>
            <a:solidFill>
              <a:schemeClr val="lt2">
                <a:alpha val="89803"/>
              </a:schemeClr>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5"/>
            <p:cNvSpPr txBox="1"/>
            <p:nvPr/>
          </p:nvSpPr>
          <p:spPr>
            <a:xfrm>
              <a:off x="4207834" y="346633"/>
              <a:ext cx="2678648" cy="1663168"/>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dk1"/>
                </a:buClr>
                <a:buSzPts val="2600"/>
                <a:buFont typeface="Arial"/>
                <a:buNone/>
              </a:pPr>
              <a:r>
                <a:rPr lang="pt-PT" sz="2600" b="0" i="0" u="none" strike="noStrike" cap="none">
                  <a:solidFill>
                    <a:schemeClr val="dk1"/>
                  </a:solidFill>
                  <a:latin typeface="Arial"/>
                  <a:ea typeface="Arial"/>
                  <a:cs typeface="Arial"/>
                  <a:sym typeface="Arial"/>
                </a:rPr>
                <a:t>Material: handkerchief and chalk to mark the field;</a:t>
              </a:r>
              <a:endParaRPr/>
            </a:p>
          </p:txBody>
        </p:sp>
        <p:sp>
          <p:nvSpPr>
            <p:cNvPr id="178" name="Google Shape;178;p5"/>
            <p:cNvSpPr/>
            <p:nvPr/>
          </p:nvSpPr>
          <p:spPr>
            <a:xfrm>
              <a:off x="7247353" y="1219"/>
              <a:ext cx="2782136" cy="1766656"/>
            </a:xfrm>
            <a:prstGeom prst="roundRect">
              <a:avLst>
                <a:gd name="adj" fmla="val 10000"/>
              </a:avLst>
            </a:prstGeom>
            <a:gradFill>
              <a:gsLst>
                <a:gs pos="0">
                  <a:srgbClr val="5E697B"/>
                </a:gs>
                <a:gs pos="50000">
                  <a:srgbClr val="42536A"/>
                </a:gs>
                <a:gs pos="100000">
                  <a:srgbClr val="38495F"/>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5"/>
            <p:cNvSpPr/>
            <p:nvPr/>
          </p:nvSpPr>
          <p:spPr>
            <a:xfrm>
              <a:off x="7556479" y="294889"/>
              <a:ext cx="2782136" cy="1766656"/>
            </a:xfrm>
            <a:prstGeom prst="roundRect">
              <a:avLst>
                <a:gd name="adj" fmla="val 10000"/>
              </a:avLst>
            </a:prstGeom>
            <a:solidFill>
              <a:schemeClr val="lt2">
                <a:alpha val="89803"/>
              </a:schemeClr>
            </a:solidFill>
            <a:ln w="9525" cap="flat" cmpd="sng">
              <a:solidFill>
                <a:schemeClr val="dk2"/>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5"/>
            <p:cNvSpPr txBox="1"/>
            <p:nvPr/>
          </p:nvSpPr>
          <p:spPr>
            <a:xfrm>
              <a:off x="7608223" y="346633"/>
              <a:ext cx="2678648" cy="1663168"/>
            </a:xfrm>
            <a:prstGeom prst="rect">
              <a:avLst/>
            </a:prstGeom>
            <a:noFill/>
            <a:ln>
              <a:noFill/>
            </a:ln>
          </p:spPr>
          <p:txBody>
            <a:bodyPr spcFirstLastPara="1" wrap="square" lIns="99050" tIns="99050" rIns="99050" bIns="99050" anchor="ctr" anchorCtr="0">
              <a:noAutofit/>
            </a:bodyPr>
            <a:lstStyle/>
            <a:p>
              <a:pPr marL="0" marR="0" lvl="0" indent="0" algn="ctr" rtl="0">
                <a:lnSpc>
                  <a:spcPct val="90000"/>
                </a:lnSpc>
                <a:spcBef>
                  <a:spcPts val="0"/>
                </a:spcBef>
                <a:spcAft>
                  <a:spcPts val="0"/>
                </a:spcAft>
                <a:buClr>
                  <a:schemeClr val="dk1"/>
                </a:buClr>
                <a:buSzPts val="2600"/>
                <a:buFont typeface="Arial"/>
                <a:buNone/>
              </a:pPr>
              <a:r>
                <a:rPr lang="pt-PT" sz="2600" b="0" i="0" u="none" strike="noStrike" cap="none">
                  <a:solidFill>
                    <a:schemeClr val="dk1"/>
                  </a:solidFill>
                  <a:latin typeface="Arial"/>
                  <a:ea typeface="Arial"/>
                  <a:cs typeface="Arial"/>
                  <a:sym typeface="Arial"/>
                </a:rPr>
                <a:t>Location: indoor or outdoors​.</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p6"/>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6" name="Google Shape;186;p6"/>
          <p:cNvSpPr txBox="1">
            <a:spLocks noGrp="1"/>
          </p:cNvSpPr>
          <p:nvPr>
            <p:ph type="title"/>
          </p:nvPr>
        </p:nvSpPr>
        <p:spPr>
          <a:xfrm>
            <a:off x="1181100" y="217488"/>
            <a:ext cx="5995988" cy="774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pt-PT" b="1"/>
              <a:t>Rules</a:t>
            </a:r>
            <a:endParaRPr b="1"/>
          </a:p>
        </p:txBody>
      </p:sp>
      <p:grpSp>
        <p:nvGrpSpPr>
          <p:cNvPr id="187" name="Google Shape;187;p6"/>
          <p:cNvGrpSpPr/>
          <p:nvPr/>
        </p:nvGrpSpPr>
        <p:grpSpPr>
          <a:xfrm>
            <a:off x="0" y="0"/>
            <a:ext cx="885825" cy="6858000"/>
            <a:chOff x="0" y="0"/>
            <a:chExt cx="885825" cy="6858000"/>
          </a:xfrm>
        </p:grpSpPr>
        <p:sp>
          <p:nvSpPr>
            <p:cNvPr id="188" name="Google Shape;188;p6"/>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9" name="Google Shape;189;p6"/>
            <p:cNvSpPr/>
            <p:nvPr/>
          </p:nvSpPr>
          <p:spPr>
            <a:xfrm>
              <a:off x="0" y="0"/>
              <a:ext cx="885825" cy="6858000"/>
            </a:xfrm>
            <a:custGeom>
              <a:avLst/>
              <a:gdLst/>
              <a:ahLst/>
              <a:cxnLst/>
              <a:rect l="l" t="t" r="r" b="b"/>
              <a:pathLst>
                <a:path w="558" h="4320" extrusionOk="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rgbClr val="1F3864">
                <a:alpha val="24705"/>
              </a:srgbClr>
            </a:solidFill>
            <a:ln>
              <a:noFill/>
            </a:ln>
          </p:spPr>
          <p:txBody>
            <a:bodyPr/>
            <a:lstStyle/>
            <a:p>
              <a:endParaRPr lang="hu-HU"/>
            </a:p>
          </p:txBody>
        </p:sp>
      </p:grpSp>
      <p:grpSp>
        <p:nvGrpSpPr>
          <p:cNvPr id="190" name="Google Shape;190;p6"/>
          <p:cNvGrpSpPr/>
          <p:nvPr/>
        </p:nvGrpSpPr>
        <p:grpSpPr>
          <a:xfrm>
            <a:off x="972902" y="1476716"/>
            <a:ext cx="6992630" cy="4567439"/>
            <a:chOff x="5368" y="486943"/>
            <a:chExt cx="6992630" cy="4567439"/>
          </a:xfrm>
        </p:grpSpPr>
        <p:sp>
          <p:nvSpPr>
            <p:cNvPr id="191" name="Google Shape;191;p6"/>
            <p:cNvSpPr/>
            <p:nvPr/>
          </p:nvSpPr>
          <p:spPr>
            <a:xfrm>
              <a:off x="2024560" y="1047520"/>
              <a:ext cx="43422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6"/>
            <p:cNvSpPr txBox="1"/>
            <p:nvPr/>
          </p:nvSpPr>
          <p:spPr>
            <a:xfrm>
              <a:off x="2230053" y="1090916"/>
              <a:ext cx="23241"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93" name="Google Shape;193;p6"/>
            <p:cNvSpPr/>
            <p:nvPr/>
          </p:nvSpPr>
          <p:spPr>
            <a:xfrm>
              <a:off x="5368" y="486943"/>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6"/>
            <p:cNvSpPr txBox="1"/>
            <p:nvPr/>
          </p:nvSpPr>
          <p:spPr>
            <a:xfrm>
              <a:off x="5368" y="486943"/>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Divide the field into 2 equal parts;​</a:t>
              </a:r>
              <a:endParaRPr/>
            </a:p>
          </p:txBody>
        </p:sp>
        <p:sp>
          <p:nvSpPr>
            <p:cNvPr id="195" name="Google Shape;195;p6"/>
            <p:cNvSpPr/>
            <p:nvPr/>
          </p:nvSpPr>
          <p:spPr>
            <a:xfrm>
              <a:off x="4510379" y="1047520"/>
              <a:ext cx="43422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6"/>
            <p:cNvSpPr txBox="1"/>
            <p:nvPr/>
          </p:nvSpPr>
          <p:spPr>
            <a:xfrm>
              <a:off x="4715873" y="1090916"/>
              <a:ext cx="23241"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197" name="Google Shape;197;p6"/>
            <p:cNvSpPr/>
            <p:nvPr/>
          </p:nvSpPr>
          <p:spPr>
            <a:xfrm>
              <a:off x="2491188" y="486943"/>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6"/>
            <p:cNvSpPr txBox="1"/>
            <p:nvPr/>
          </p:nvSpPr>
          <p:spPr>
            <a:xfrm>
              <a:off x="2491188" y="486943"/>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Choosing 1 player to carry the scarf. The player must be in the center of the field;​</a:t>
              </a:r>
              <a:endParaRPr/>
            </a:p>
          </p:txBody>
        </p:sp>
        <p:sp>
          <p:nvSpPr>
            <p:cNvPr id="199" name="Google Shape;199;p6"/>
            <p:cNvSpPr/>
            <p:nvPr/>
          </p:nvSpPr>
          <p:spPr>
            <a:xfrm>
              <a:off x="1015864" y="1697738"/>
              <a:ext cx="4971638" cy="434228"/>
            </a:xfrm>
            <a:custGeom>
              <a:avLst/>
              <a:gdLst/>
              <a:ahLst/>
              <a:cxnLst/>
              <a:rect l="l" t="t" r="r" b="b"/>
              <a:pathLst>
                <a:path w="120000" h="120000" extrusionOk="0">
                  <a:moveTo>
                    <a:pt x="120000" y="0"/>
                  </a:moveTo>
                  <a:lnTo>
                    <a:pt x="120000" y="64726"/>
                  </a:lnTo>
                  <a:lnTo>
                    <a:pt x="0" y="64726"/>
                  </a:lnTo>
                  <a:lnTo>
                    <a:pt x="0" y="12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6"/>
            <p:cNvSpPr txBox="1"/>
            <p:nvPr/>
          </p:nvSpPr>
          <p:spPr>
            <a:xfrm>
              <a:off x="3376850" y="1912527"/>
              <a:ext cx="249666"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01" name="Google Shape;201;p6"/>
            <p:cNvSpPr/>
            <p:nvPr/>
          </p:nvSpPr>
          <p:spPr>
            <a:xfrm>
              <a:off x="4977007" y="486943"/>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txBox="1"/>
            <p:nvPr/>
          </p:nvSpPr>
          <p:spPr>
            <a:xfrm>
              <a:off x="4977007" y="486943"/>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Form 2 teams of 4 elements each;​</a:t>
              </a:r>
              <a:endParaRPr/>
            </a:p>
          </p:txBody>
        </p:sp>
        <p:sp>
          <p:nvSpPr>
            <p:cNvPr id="203" name="Google Shape;203;p6"/>
            <p:cNvSpPr/>
            <p:nvPr/>
          </p:nvSpPr>
          <p:spPr>
            <a:xfrm>
              <a:off x="2024560" y="2724943"/>
              <a:ext cx="43422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6"/>
            <p:cNvSpPr txBox="1"/>
            <p:nvPr/>
          </p:nvSpPr>
          <p:spPr>
            <a:xfrm>
              <a:off x="2230053" y="2768339"/>
              <a:ext cx="23241"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05" name="Google Shape;205;p6"/>
            <p:cNvSpPr/>
            <p:nvPr/>
          </p:nvSpPr>
          <p:spPr>
            <a:xfrm>
              <a:off x="5368" y="2164366"/>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6"/>
            <p:cNvSpPr txBox="1"/>
            <p:nvPr/>
          </p:nvSpPr>
          <p:spPr>
            <a:xfrm>
              <a:off x="5368" y="2164366"/>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Each team must assign a number, from 1 to 4, to its players (in secret);</a:t>
              </a:r>
              <a:endParaRPr/>
            </a:p>
          </p:txBody>
        </p:sp>
        <p:sp>
          <p:nvSpPr>
            <p:cNvPr id="207" name="Google Shape;207;p6"/>
            <p:cNvSpPr/>
            <p:nvPr/>
          </p:nvSpPr>
          <p:spPr>
            <a:xfrm>
              <a:off x="4510379" y="2724943"/>
              <a:ext cx="43422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txBox="1"/>
            <p:nvPr/>
          </p:nvSpPr>
          <p:spPr>
            <a:xfrm>
              <a:off x="4715873" y="2768339"/>
              <a:ext cx="23241"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09" name="Google Shape;209;p6"/>
            <p:cNvSpPr/>
            <p:nvPr/>
          </p:nvSpPr>
          <p:spPr>
            <a:xfrm>
              <a:off x="2491188" y="2164366"/>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txBox="1"/>
            <p:nvPr/>
          </p:nvSpPr>
          <p:spPr>
            <a:xfrm>
              <a:off x="2491188" y="2164366"/>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The bearer of the handkerchief calls for a number;​</a:t>
              </a:r>
              <a:endParaRPr/>
            </a:p>
          </p:txBody>
        </p:sp>
        <p:sp>
          <p:nvSpPr>
            <p:cNvPr id="211" name="Google Shape;211;p6"/>
            <p:cNvSpPr/>
            <p:nvPr/>
          </p:nvSpPr>
          <p:spPr>
            <a:xfrm>
              <a:off x="1015864" y="3375160"/>
              <a:ext cx="4971638" cy="434228"/>
            </a:xfrm>
            <a:custGeom>
              <a:avLst/>
              <a:gdLst/>
              <a:ahLst/>
              <a:cxnLst/>
              <a:rect l="l" t="t" r="r" b="b"/>
              <a:pathLst>
                <a:path w="120000" h="120000" extrusionOk="0">
                  <a:moveTo>
                    <a:pt x="120000" y="0"/>
                  </a:moveTo>
                  <a:lnTo>
                    <a:pt x="120000" y="64726"/>
                  </a:lnTo>
                  <a:lnTo>
                    <a:pt x="0" y="64726"/>
                  </a:lnTo>
                  <a:lnTo>
                    <a:pt x="0" y="12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txBox="1"/>
            <p:nvPr/>
          </p:nvSpPr>
          <p:spPr>
            <a:xfrm>
              <a:off x="3376850" y="3589950"/>
              <a:ext cx="249666"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13" name="Google Shape;213;p6"/>
            <p:cNvSpPr/>
            <p:nvPr/>
          </p:nvSpPr>
          <p:spPr>
            <a:xfrm>
              <a:off x="4977007" y="2164366"/>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6"/>
            <p:cNvSpPr txBox="1"/>
            <p:nvPr/>
          </p:nvSpPr>
          <p:spPr>
            <a:xfrm>
              <a:off x="4977007" y="2164366"/>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The player, from each of the teams, with that number runs towards the handkerchief to try to grab it;​</a:t>
              </a:r>
              <a:endParaRPr/>
            </a:p>
          </p:txBody>
        </p:sp>
        <p:sp>
          <p:nvSpPr>
            <p:cNvPr id="215" name="Google Shape;215;p6"/>
            <p:cNvSpPr/>
            <p:nvPr/>
          </p:nvSpPr>
          <p:spPr>
            <a:xfrm>
              <a:off x="2024560" y="4402366"/>
              <a:ext cx="43422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6"/>
            <p:cNvSpPr txBox="1"/>
            <p:nvPr/>
          </p:nvSpPr>
          <p:spPr>
            <a:xfrm>
              <a:off x="2230053" y="4445762"/>
              <a:ext cx="23241"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17" name="Google Shape;217;p6"/>
            <p:cNvSpPr/>
            <p:nvPr/>
          </p:nvSpPr>
          <p:spPr>
            <a:xfrm>
              <a:off x="5368" y="3841788"/>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6"/>
            <p:cNvSpPr txBox="1"/>
            <p:nvPr/>
          </p:nvSpPr>
          <p:spPr>
            <a:xfrm>
              <a:off x="5368" y="3841788"/>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Return with the scarf to your team;​</a:t>
              </a:r>
              <a:endParaRPr/>
            </a:p>
          </p:txBody>
        </p:sp>
        <p:sp>
          <p:nvSpPr>
            <p:cNvPr id="219" name="Google Shape;219;p6"/>
            <p:cNvSpPr/>
            <p:nvPr/>
          </p:nvSpPr>
          <p:spPr>
            <a:xfrm>
              <a:off x="4510379" y="4402366"/>
              <a:ext cx="434228" cy="91440"/>
            </a:xfrm>
            <a:custGeom>
              <a:avLst/>
              <a:gdLst/>
              <a:ahLst/>
              <a:cxnLst/>
              <a:rect l="l" t="t" r="r" b="b"/>
              <a:pathLst>
                <a:path w="120000" h="120000" extrusionOk="0">
                  <a:moveTo>
                    <a:pt x="0" y="60000"/>
                  </a:moveTo>
                  <a:lnTo>
                    <a:pt x="120000" y="60000"/>
                  </a:lnTo>
                </a:path>
              </a:pathLst>
            </a:custGeom>
            <a:noFill/>
            <a:ln w="9525" cap="flat" cmpd="sng">
              <a:solidFill>
                <a:srgbClr val="599BD5"/>
              </a:solidFill>
              <a:prstDash val="solid"/>
              <a:miter lim="800000"/>
              <a:headEnd type="none" w="sm" len="sm"/>
              <a:tailEnd type="stealth" w="med" len="med"/>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6"/>
            <p:cNvSpPr txBox="1"/>
            <p:nvPr/>
          </p:nvSpPr>
          <p:spPr>
            <a:xfrm>
              <a:off x="4715873" y="4445762"/>
              <a:ext cx="23241" cy="4648"/>
            </a:xfrm>
            <a:prstGeom prst="rect">
              <a:avLst/>
            </a:prstGeom>
            <a:noFill/>
            <a:ln>
              <a:noFill/>
            </a:ln>
          </p:spPr>
          <p:txBody>
            <a:bodyPr spcFirstLastPara="1" wrap="square" lIns="12700" tIns="0" rIns="12700" bIns="0" anchor="ctr" anchorCtr="0">
              <a:noAutofit/>
            </a:bodyPr>
            <a:lstStyle/>
            <a:p>
              <a:pPr marL="0" marR="0" lvl="0" indent="0" algn="ctr" rtl="0">
                <a:lnSpc>
                  <a:spcPct val="90000"/>
                </a:lnSpc>
                <a:spcBef>
                  <a:spcPts val="0"/>
                </a:spcBef>
                <a:spcAft>
                  <a:spcPts val="0"/>
                </a:spcAft>
                <a:buClr>
                  <a:schemeClr val="dk1"/>
                </a:buClr>
                <a:buSzPts val="500"/>
                <a:buFont typeface="Arial"/>
                <a:buNone/>
              </a:pPr>
              <a:endParaRPr sz="500">
                <a:solidFill>
                  <a:schemeClr val="dk1"/>
                </a:solidFill>
                <a:latin typeface="Arial"/>
                <a:ea typeface="Arial"/>
                <a:cs typeface="Arial"/>
                <a:sym typeface="Arial"/>
              </a:endParaRPr>
            </a:p>
          </p:txBody>
        </p:sp>
        <p:sp>
          <p:nvSpPr>
            <p:cNvPr id="221" name="Google Shape;221;p6"/>
            <p:cNvSpPr/>
            <p:nvPr/>
          </p:nvSpPr>
          <p:spPr>
            <a:xfrm>
              <a:off x="2491188" y="3841788"/>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6"/>
            <p:cNvSpPr txBox="1"/>
            <p:nvPr/>
          </p:nvSpPr>
          <p:spPr>
            <a:xfrm>
              <a:off x="2491188" y="3841788"/>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Cannot be touched by opposing players;</a:t>
              </a:r>
              <a:endParaRPr/>
            </a:p>
          </p:txBody>
        </p:sp>
        <p:sp>
          <p:nvSpPr>
            <p:cNvPr id="223" name="Google Shape;223;p6"/>
            <p:cNvSpPr/>
            <p:nvPr/>
          </p:nvSpPr>
          <p:spPr>
            <a:xfrm>
              <a:off x="4977007" y="3841788"/>
              <a:ext cx="2020991" cy="1212594"/>
            </a:xfrm>
            <a:prstGeom prst="rect">
              <a:avLst/>
            </a:prstGeom>
            <a:solidFill>
              <a:schemeClr val="lt1"/>
            </a:solidFill>
            <a:ln w="12700" cap="flat" cmpd="sng">
              <a:solidFill>
                <a:srgbClr val="528CB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6"/>
            <p:cNvSpPr txBox="1"/>
            <p:nvPr/>
          </p:nvSpPr>
          <p:spPr>
            <a:xfrm>
              <a:off x="4977007" y="3841788"/>
              <a:ext cx="2020991" cy="1212594"/>
            </a:xfrm>
            <a:prstGeom prst="rect">
              <a:avLst/>
            </a:prstGeom>
            <a:noFill/>
            <a:ln>
              <a:noFill/>
            </a:ln>
          </p:spPr>
          <p:txBody>
            <a:bodyPr spcFirstLastPara="1" wrap="square" lIns="99025" tIns="103950" rIns="99025" bIns="1039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pt-PT" sz="1400">
                  <a:solidFill>
                    <a:schemeClr val="lt1"/>
                  </a:solidFill>
                  <a:latin typeface="Arial"/>
                  <a:ea typeface="Arial"/>
                  <a:cs typeface="Arial"/>
                  <a:sym typeface="Arial"/>
                </a:rPr>
                <a:t>The game ends when all team members have participated, with the scarf holder shouting “Fire”.</a:t>
              </a:r>
              <a:endParaRPr/>
            </a:p>
          </p:txBody>
        </p:sp>
      </p:grpSp>
      <p:pic>
        <p:nvPicPr>
          <p:cNvPr id="225" name="Google Shape;225;p6" descr="Uma imagem com texto&#10;&#10;Descrição gerada automaticamente"/>
          <p:cNvPicPr preferRelativeResize="0"/>
          <p:nvPr/>
        </p:nvPicPr>
        <p:blipFill rotWithShape="1">
          <a:blip r:embed="rId3">
            <a:alphaModFix/>
          </a:blip>
          <a:srcRect/>
          <a:stretch/>
        </p:blipFill>
        <p:spPr>
          <a:xfrm>
            <a:off x="7980204" y="904570"/>
            <a:ext cx="3914775" cy="5051425"/>
          </a:xfrm>
          <a:prstGeom prst="rect">
            <a:avLst/>
          </a:prstGeom>
          <a:noFill/>
          <a:ln>
            <a:noFill/>
          </a:ln>
        </p:spPr>
      </p:pic>
      <p:sp>
        <p:nvSpPr>
          <p:cNvPr id="226" name="Google Shape;226;p6"/>
          <p:cNvSpPr/>
          <p:nvPr/>
        </p:nvSpPr>
        <p:spPr>
          <a:xfrm>
            <a:off x="9113838" y="2235994"/>
            <a:ext cx="417512" cy="22225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1800">
                <a:solidFill>
                  <a:schemeClr val="lt1"/>
                </a:solidFill>
                <a:latin typeface="Arial"/>
                <a:ea typeface="Arial"/>
                <a:cs typeface="Arial"/>
                <a:sym typeface="Arial"/>
              </a:rPr>
              <a:t>3</a:t>
            </a:r>
            <a:endParaRPr/>
          </a:p>
        </p:txBody>
      </p:sp>
      <p:sp>
        <p:nvSpPr>
          <p:cNvPr id="227" name="Google Shape;227;p6"/>
          <p:cNvSpPr/>
          <p:nvPr/>
        </p:nvSpPr>
        <p:spPr>
          <a:xfrm>
            <a:off x="10405320" y="682002"/>
            <a:ext cx="422275" cy="27305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1800">
                <a:solidFill>
                  <a:schemeClr val="lt1"/>
                </a:solidFill>
                <a:latin typeface="Arial"/>
                <a:ea typeface="Arial"/>
                <a:cs typeface="Arial"/>
                <a:sym typeface="Arial"/>
              </a:rPr>
              <a:t>1</a:t>
            </a:r>
            <a:endParaRPr/>
          </a:p>
        </p:txBody>
      </p:sp>
      <p:sp>
        <p:nvSpPr>
          <p:cNvPr id="228" name="Google Shape;228;p6"/>
          <p:cNvSpPr/>
          <p:nvPr/>
        </p:nvSpPr>
        <p:spPr>
          <a:xfrm>
            <a:off x="9338937" y="688409"/>
            <a:ext cx="374650" cy="269875"/>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1800">
                <a:solidFill>
                  <a:schemeClr val="lt1"/>
                </a:solidFill>
                <a:latin typeface="Arial"/>
                <a:ea typeface="Arial"/>
                <a:cs typeface="Arial"/>
                <a:sym typeface="Arial"/>
              </a:rPr>
              <a:t>2</a:t>
            </a:r>
            <a:endParaRPr/>
          </a:p>
        </p:txBody>
      </p:sp>
      <p:sp>
        <p:nvSpPr>
          <p:cNvPr id="229" name="Google Shape;229;p6"/>
          <p:cNvSpPr/>
          <p:nvPr/>
        </p:nvSpPr>
        <p:spPr>
          <a:xfrm>
            <a:off x="9841742" y="673824"/>
            <a:ext cx="417513" cy="22225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1800">
                <a:solidFill>
                  <a:schemeClr val="lt1"/>
                </a:solidFill>
                <a:latin typeface="Arial"/>
                <a:ea typeface="Arial"/>
                <a:cs typeface="Arial"/>
                <a:sym typeface="Arial"/>
              </a:rPr>
              <a:t>4</a:t>
            </a:r>
            <a:endParaRPr/>
          </a:p>
        </p:txBody>
      </p:sp>
      <p:sp>
        <p:nvSpPr>
          <p:cNvPr id="230" name="Google Shape;230;p6"/>
          <p:cNvSpPr/>
          <p:nvPr/>
        </p:nvSpPr>
        <p:spPr>
          <a:xfrm>
            <a:off x="8634413" y="3916639"/>
            <a:ext cx="417512" cy="222250"/>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pt-PT" sz="1800">
                <a:solidFill>
                  <a:schemeClr val="lt1"/>
                </a:solidFill>
                <a:latin typeface="Arial"/>
                <a:ea typeface="Arial"/>
                <a:cs typeface="Arial"/>
                <a:sym typeface="Arial"/>
              </a:rPr>
              <a:t>3</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34"/>
        <p:cNvGrpSpPr/>
        <p:nvPr/>
      </p:nvGrpSpPr>
      <p:grpSpPr>
        <a:xfrm>
          <a:off x="0" y="0"/>
          <a:ext cx="0" cy="0"/>
          <a:chOff x="0" y="0"/>
          <a:chExt cx="0" cy="0"/>
        </a:xfrm>
      </p:grpSpPr>
      <p:pic>
        <p:nvPicPr>
          <p:cNvPr id="235" name="Google Shape;235;p7" descr="Uma imagem com exterior, terra, jovem, criança&#10;&#10;Descrição gerada automaticamente"/>
          <p:cNvPicPr preferRelativeResize="0"/>
          <p:nvPr/>
        </p:nvPicPr>
        <p:blipFill rotWithShape="1">
          <a:blip r:embed="rId3">
            <a:alphaModFix/>
          </a:blip>
          <a:srcRect t="10788" b="14211"/>
          <a:stretch/>
        </p:blipFill>
        <p:spPr>
          <a:xfrm>
            <a:off x="20" y="1"/>
            <a:ext cx="12191980" cy="6857999"/>
          </a:xfrm>
          <a:prstGeom prst="rect">
            <a:avLst/>
          </a:prstGeom>
          <a:noFill/>
          <a:ln>
            <a:noFill/>
          </a:ln>
        </p:spPr>
      </p:pic>
      <p:sp>
        <p:nvSpPr>
          <p:cNvPr id="236" name="Google Shape;236;p7"/>
          <p:cNvSpPr/>
          <p:nvPr/>
        </p:nvSpPr>
        <p:spPr>
          <a:xfrm>
            <a:off x="1857375" y="1885950"/>
            <a:ext cx="8505825" cy="3152775"/>
          </a:xfrm>
          <a:prstGeom prst="rect">
            <a:avLst/>
          </a:prstGeom>
          <a:solidFill>
            <a:schemeClr val="lt1">
              <a:alpha val="74901"/>
            </a:schemeClr>
          </a:solidFill>
          <a:ln w="635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37" name="Google Shape;237;p7"/>
          <p:cNvSpPr txBox="1">
            <a:spLocks noGrp="1"/>
          </p:cNvSpPr>
          <p:nvPr>
            <p:ph type="ctrTitle"/>
          </p:nvPr>
        </p:nvSpPr>
        <p:spPr>
          <a:xfrm>
            <a:off x="2276475" y="2247900"/>
            <a:ext cx="7581900" cy="25146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None/>
            </a:pPr>
            <a:r>
              <a:rPr lang="pt-PT" sz="6600" b="1">
                <a:solidFill>
                  <a:srgbClr val="3F3F3F"/>
                </a:solidFill>
              </a:rPr>
              <a:t>Hopscotch</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237"/>
                                        </p:tgtEl>
                                        <p:attrNameLst>
                                          <p:attrName>style.visibility</p:attrName>
                                        </p:attrNameLst>
                                      </p:cBhvr>
                                      <p:to>
                                        <p:strVal val="visible"/>
                                      </p:to>
                                    </p:set>
                                    <p:animEffect transition="in" filter="fade">
                                      <p:cBhvr>
                                        <p:cTn id="7" dur="7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1"/>
        <p:cNvGrpSpPr/>
        <p:nvPr/>
      </p:nvGrpSpPr>
      <p:grpSpPr>
        <a:xfrm>
          <a:off x="0" y="0"/>
          <a:ext cx="0" cy="0"/>
          <a:chOff x="0" y="0"/>
          <a:chExt cx="0" cy="0"/>
        </a:xfrm>
      </p:grpSpPr>
      <p:sp>
        <p:nvSpPr>
          <p:cNvPr id="242" name="Google Shape;242;p8"/>
          <p:cNvSpPr txBox="1">
            <a:spLocks noGrp="1"/>
          </p:cNvSpPr>
          <p:nvPr>
            <p:ph type="title"/>
          </p:nvPr>
        </p:nvSpPr>
        <p:spPr>
          <a:xfrm>
            <a:off x="481013" y="3752849"/>
            <a:ext cx="3290887" cy="24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None/>
            </a:pPr>
            <a:r>
              <a:rPr lang="pt-PT" sz="3600" b="1"/>
              <a:t>Hopscotch</a:t>
            </a:r>
            <a:endParaRPr sz="3600" b="1"/>
          </a:p>
        </p:txBody>
      </p:sp>
      <p:pic>
        <p:nvPicPr>
          <p:cNvPr id="243" name="Google Shape;243;p8" descr="Uma imagem com árvore, rua, exterior, rapariga&#10;&#10;Descrição gerada automaticamente"/>
          <p:cNvPicPr preferRelativeResize="0"/>
          <p:nvPr/>
        </p:nvPicPr>
        <p:blipFill rotWithShape="1">
          <a:blip r:embed="rId3">
            <a:alphaModFix/>
          </a:blip>
          <a:srcRect t="2622" b="46442"/>
          <a:stretch/>
        </p:blipFill>
        <p:spPr>
          <a:xfrm>
            <a:off x="85879" y="-901511"/>
            <a:ext cx="12191980" cy="3710603"/>
          </a:xfrm>
          <a:custGeom>
            <a:avLst/>
            <a:gdLst/>
            <a:ahLst/>
            <a:cxnLst/>
            <a:rect l="l" t="t" r="r" b="b"/>
            <a:pathLst>
              <a:path w="12192000" h="3692092" extrusionOk="0">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ln>
            <a:noFill/>
          </a:ln>
        </p:spPr>
      </p:pic>
      <p:grpSp>
        <p:nvGrpSpPr>
          <p:cNvPr id="244" name="Google Shape;244;p8"/>
          <p:cNvGrpSpPr/>
          <p:nvPr/>
        </p:nvGrpSpPr>
        <p:grpSpPr>
          <a:xfrm>
            <a:off x="4223982" y="3753149"/>
            <a:ext cx="7485413" cy="2452087"/>
            <a:chOff x="0" y="299"/>
            <a:chExt cx="7485413" cy="2452087"/>
          </a:xfrm>
        </p:grpSpPr>
        <p:sp>
          <p:nvSpPr>
            <p:cNvPr id="245" name="Google Shape;245;p8"/>
            <p:cNvSpPr/>
            <p:nvPr/>
          </p:nvSpPr>
          <p:spPr>
            <a:xfrm>
              <a:off x="0" y="299"/>
              <a:ext cx="7485413" cy="700596"/>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211930" y="157933"/>
              <a:ext cx="385328" cy="385328"/>
            </a:xfrm>
            <a:prstGeom prst="rect">
              <a:avLst/>
            </a:prstGeom>
            <a:blipFill rotWithShape="1">
              <a:blip r:embed="rId4">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809189" y="299"/>
              <a:ext cx="6676223" cy="7005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8"/>
            <p:cNvSpPr txBox="1"/>
            <p:nvPr/>
          </p:nvSpPr>
          <p:spPr>
            <a:xfrm>
              <a:off x="809189" y="299"/>
              <a:ext cx="6676223" cy="700596"/>
            </a:xfrm>
            <a:prstGeom prst="rect">
              <a:avLst/>
            </a:prstGeom>
            <a:noFill/>
            <a:ln>
              <a:noFill/>
            </a:ln>
          </p:spPr>
          <p:txBody>
            <a:bodyPr spcFirstLastPara="1" wrap="square" lIns="74125" tIns="74125" rIns="74125" bIns="74125"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pt-PT" sz="1800" b="1">
                  <a:solidFill>
                    <a:schemeClr val="dk1"/>
                  </a:solidFill>
                  <a:latin typeface="Arial"/>
                  <a:ea typeface="Arial"/>
                  <a:cs typeface="Arial"/>
                  <a:sym typeface="Arial"/>
                </a:rPr>
                <a:t>Objective:</a:t>
              </a:r>
              <a:endParaRPr sz="1800">
                <a:solidFill>
                  <a:schemeClr val="dk1"/>
                </a:solidFill>
                <a:latin typeface="Arial"/>
                <a:ea typeface="Arial"/>
                <a:cs typeface="Arial"/>
                <a:sym typeface="Arial"/>
              </a:endParaRPr>
            </a:p>
          </p:txBody>
        </p:sp>
        <p:sp>
          <p:nvSpPr>
            <p:cNvPr id="249" name="Google Shape;249;p8"/>
            <p:cNvSpPr/>
            <p:nvPr/>
          </p:nvSpPr>
          <p:spPr>
            <a:xfrm>
              <a:off x="0" y="876045"/>
              <a:ext cx="7485413" cy="700596"/>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8"/>
            <p:cNvSpPr/>
            <p:nvPr/>
          </p:nvSpPr>
          <p:spPr>
            <a:xfrm>
              <a:off x="211930" y="1033679"/>
              <a:ext cx="385328" cy="385328"/>
            </a:xfrm>
            <a:prstGeom prst="rect">
              <a:avLst/>
            </a:prstGeom>
            <a:blipFill rotWithShape="1">
              <a:blip r:embed="rId5">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8"/>
            <p:cNvSpPr/>
            <p:nvPr/>
          </p:nvSpPr>
          <p:spPr>
            <a:xfrm>
              <a:off x="809189" y="876045"/>
              <a:ext cx="6676223" cy="7005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txBox="1"/>
            <p:nvPr/>
          </p:nvSpPr>
          <p:spPr>
            <a:xfrm>
              <a:off x="809189" y="876045"/>
              <a:ext cx="6676223" cy="700596"/>
            </a:xfrm>
            <a:prstGeom prst="rect">
              <a:avLst/>
            </a:prstGeom>
            <a:noFill/>
            <a:ln>
              <a:noFill/>
            </a:ln>
          </p:spPr>
          <p:txBody>
            <a:bodyPr spcFirstLastPara="1" wrap="square" lIns="74125" tIns="74125" rIns="74125" bIns="74125"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pt-PT" sz="1800">
                  <a:solidFill>
                    <a:schemeClr val="dk1"/>
                  </a:solidFill>
                  <a:latin typeface="Arial"/>
                  <a:ea typeface="Arial"/>
                  <a:cs typeface="Arial"/>
                  <a:sym typeface="Arial"/>
                </a:rPr>
                <a:t>Jump with the foot over the stations;​</a:t>
              </a:r>
              <a:endParaRPr/>
            </a:p>
          </p:txBody>
        </p:sp>
        <p:sp>
          <p:nvSpPr>
            <p:cNvPr id="253" name="Google Shape;253;p8"/>
            <p:cNvSpPr/>
            <p:nvPr/>
          </p:nvSpPr>
          <p:spPr>
            <a:xfrm>
              <a:off x="0" y="1751790"/>
              <a:ext cx="7485413" cy="700596"/>
            </a:xfrm>
            <a:prstGeom prst="roundRect">
              <a:avLst>
                <a:gd name="adj" fmla="val 10000"/>
              </a:avLst>
            </a:prstGeom>
            <a:solidFill>
              <a:srgbClr val="CCD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211930" y="1909425"/>
              <a:ext cx="385328" cy="385328"/>
            </a:xfrm>
            <a:prstGeom prst="rect">
              <a:avLst/>
            </a:prstGeom>
            <a:blipFill rotWithShape="1">
              <a:blip r:embed="rId6">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8"/>
            <p:cNvSpPr/>
            <p:nvPr/>
          </p:nvSpPr>
          <p:spPr>
            <a:xfrm>
              <a:off x="809189" y="1751790"/>
              <a:ext cx="6676223" cy="700596"/>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txBox="1"/>
            <p:nvPr/>
          </p:nvSpPr>
          <p:spPr>
            <a:xfrm>
              <a:off x="809189" y="1751790"/>
              <a:ext cx="6676223" cy="700596"/>
            </a:xfrm>
            <a:prstGeom prst="rect">
              <a:avLst/>
            </a:prstGeom>
            <a:noFill/>
            <a:ln>
              <a:noFill/>
            </a:ln>
          </p:spPr>
          <p:txBody>
            <a:bodyPr spcFirstLastPara="1" wrap="square" lIns="74125" tIns="74125" rIns="74125" bIns="74125" anchor="ctr" anchorCtr="0">
              <a:noAutofit/>
            </a:bodyPr>
            <a:lstStyle/>
            <a:p>
              <a:pPr marL="0" marR="0" lvl="0" indent="0" algn="l" rtl="0">
                <a:lnSpc>
                  <a:spcPct val="100000"/>
                </a:lnSpc>
                <a:spcBef>
                  <a:spcPts val="0"/>
                </a:spcBef>
                <a:spcAft>
                  <a:spcPts val="0"/>
                </a:spcAft>
                <a:buClr>
                  <a:schemeClr val="dk1"/>
                </a:buClr>
                <a:buSzPts val="1800"/>
                <a:buFont typeface="Arial"/>
                <a:buNone/>
              </a:pPr>
              <a:r>
                <a:rPr lang="pt-PT" sz="1800">
                  <a:solidFill>
                    <a:schemeClr val="dk1"/>
                  </a:solidFill>
                  <a:latin typeface="Arial"/>
                  <a:ea typeface="Arial"/>
                  <a:cs typeface="Arial"/>
                  <a:sym typeface="Arial"/>
                </a:rPr>
                <a:t>Pick up, without losing your balance, the stone that is on the ground.​</a:t>
              </a:r>
              <a:endParaRPr/>
            </a:p>
          </p:txBody>
        </p:sp>
      </p:grpSp>
    </p:spTree>
  </p:cSld>
  <p:clrMapOvr>
    <a:masterClrMapping/>
  </p:clrMapOvr>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691</Words>
  <Application>Microsoft Office PowerPoint</Application>
  <PresentationFormat>Szélesvásznú</PresentationFormat>
  <Paragraphs>88</Paragraphs>
  <Slides>18</Slides>
  <Notes>17</Notes>
  <HiddenSlides>0</HiddenSlides>
  <MMClips>0</MMClips>
  <ScaleCrop>false</ScaleCrop>
  <HeadingPairs>
    <vt:vector size="6" baseType="variant">
      <vt:variant>
        <vt:lpstr>Használt betűtípusok</vt:lpstr>
      </vt:variant>
      <vt:variant>
        <vt:i4>4</vt:i4>
      </vt:variant>
      <vt:variant>
        <vt:lpstr>Téma</vt:lpstr>
      </vt:variant>
      <vt:variant>
        <vt:i4>2</vt:i4>
      </vt:variant>
      <vt:variant>
        <vt:lpstr>Diacímek</vt:lpstr>
      </vt:variant>
      <vt:variant>
        <vt:i4>18</vt:i4>
      </vt:variant>
    </vt:vector>
  </HeadingPairs>
  <TitlesOfParts>
    <vt:vector size="24" baseType="lpstr">
      <vt:lpstr>Consolas</vt:lpstr>
      <vt:lpstr>Arial</vt:lpstr>
      <vt:lpstr>Calibri</vt:lpstr>
      <vt:lpstr>Roboto</vt:lpstr>
      <vt:lpstr>Tema do Office</vt:lpstr>
      <vt:lpstr>Tema do Office</vt:lpstr>
      <vt:lpstr>PowerPoint-bemutató</vt:lpstr>
      <vt:lpstr>LOG IN BACK REAL LIFE</vt:lpstr>
      <vt:lpstr>Scarf Bar Game</vt:lpstr>
      <vt:lpstr>Scarf bar game</vt:lpstr>
      <vt:lpstr>Benefits</vt:lpstr>
      <vt:lpstr>Description</vt:lpstr>
      <vt:lpstr>Rules</vt:lpstr>
      <vt:lpstr>Hopscotch</vt:lpstr>
      <vt:lpstr>Hopscotch</vt:lpstr>
      <vt:lpstr>Benefits</vt:lpstr>
      <vt:lpstr>Description</vt:lpstr>
      <vt:lpstr>Rules</vt:lpstr>
      <vt:lpstr>Rules</vt:lpstr>
      <vt:lpstr>Can Knockdown</vt:lpstr>
      <vt:lpstr>Description</vt:lpstr>
      <vt:lpstr>Benefits</vt:lpstr>
      <vt:lpstr>Rules </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lili</dc:creator>
  <cp:lastModifiedBy>pataki_l@sulid.hu</cp:lastModifiedBy>
  <cp:revision>1</cp:revision>
  <dcterms:created xsi:type="dcterms:W3CDTF">2022-12-23T18:14:03Z</dcterms:created>
  <dcterms:modified xsi:type="dcterms:W3CDTF">2024-11-18T10:11:51Z</dcterms:modified>
</cp:coreProperties>
</file>