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7" r:id="rId2"/>
  </p:sldMasterIdLst>
  <p:notesMasterIdLst>
    <p:notesMasterId r:id="rId11"/>
  </p:notesMasterIdLst>
  <p:sldIdLst>
    <p:sldId id="271" r:id="rId3"/>
    <p:sldId id="256" r:id="rId4"/>
    <p:sldId id="257" r:id="rId5"/>
    <p:sldId id="258" r:id="rId6"/>
    <p:sldId id="259" r:id="rId7"/>
    <p:sldId id="260" r:id="rId8"/>
    <p:sldId id="261" r:id="rId9"/>
    <p:sldId id="262" r:id="rId10"/>
  </p:sldIdLst>
  <p:sldSz cx="12192000" cy="6858000"/>
  <p:notesSz cx="6858000" cy="9144000"/>
  <p:embeddedFontLst>
    <p:embeddedFont>
      <p:font typeface="Gamja Flower" panose="020B0604020202020204" charset="-127"/>
      <p:regular r:id="rId12"/>
    </p:embeddedFont>
    <p:embeddedFont>
      <p:font typeface="Grandstander" panose="020B0604020202020204" charset="-18"/>
      <p:regular r:id="rId13"/>
      <p:bold r:id="rId14"/>
      <p:italic r:id="rId15"/>
      <p:boldItalic r:id="rId16"/>
    </p:embeddedFont>
    <p:embeddedFont>
      <p:font typeface="Grandstander Medium" panose="020B0604020202020204" charset="-18"/>
      <p:regular r:id="rId17"/>
      <p:bold r:id="rId18"/>
      <p:italic r:id="rId19"/>
      <p:boldItalic r:id="rId20"/>
    </p:embeddedFont>
    <p:embeddedFont>
      <p:font typeface="Proxima Nova" panose="020B0604020202020204" charset="0"/>
      <p:regular r:id="rId21"/>
      <p:bold r:id="rId22"/>
      <p:italic r:id="rId23"/>
      <p:boldItalic r:id="rId24"/>
    </p:embeddedFont>
    <p:embeddedFont>
      <p:font typeface="Proxima Nova Semibold" panose="020B0604020202020204" charset="0"/>
      <p:regular r:id="rId25"/>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HznZ0quq5NcWcpZ3k2yqEMrx2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2" name="Google Shape;160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9" name="Google Shape;160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2" name="Google Shape;162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6" name="Google Shape;163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0" name="Google Shape;165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7" name="Google Shape;166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2" name="Google Shape;168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9"/>
          <p:cNvSpPr/>
          <p:nvPr/>
        </p:nvSpPr>
        <p:spPr>
          <a:xfrm>
            <a:off x="-97167" y="396290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 name="Google Shape;10;p9"/>
          <p:cNvSpPr/>
          <p:nvPr/>
        </p:nvSpPr>
        <p:spPr>
          <a:xfrm>
            <a:off x="-1331490" y="3336045"/>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1" name="Google Shape;11;p9"/>
          <p:cNvGrpSpPr/>
          <p:nvPr/>
        </p:nvGrpSpPr>
        <p:grpSpPr>
          <a:xfrm>
            <a:off x="-689600" y="4011202"/>
            <a:ext cx="10908167" cy="2163424"/>
            <a:chOff x="-517200" y="3008401"/>
            <a:chExt cx="8181125" cy="1622568"/>
          </a:xfrm>
        </p:grpSpPr>
        <p:sp>
          <p:nvSpPr>
            <p:cNvPr id="12" name="Google Shape;12;p9"/>
            <p:cNvSpPr/>
            <p:nvPr/>
          </p:nvSpPr>
          <p:spPr>
            <a:xfrm>
              <a:off x="4100880" y="3161262"/>
              <a:ext cx="3563045" cy="1469707"/>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3" name="Google Shape;13;p9"/>
            <p:cNvGrpSpPr/>
            <p:nvPr/>
          </p:nvGrpSpPr>
          <p:grpSpPr>
            <a:xfrm>
              <a:off x="-72875" y="3286292"/>
              <a:ext cx="6972138" cy="1314981"/>
              <a:chOff x="-72875" y="2823347"/>
              <a:chExt cx="6972138" cy="1552332"/>
            </a:xfrm>
          </p:grpSpPr>
          <p:sp>
            <p:nvSpPr>
              <p:cNvPr id="14" name="Google Shape;14;p9"/>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 name="Google Shape;15;p9"/>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6" name="Google Shape;16;p9"/>
            <p:cNvSpPr/>
            <p:nvPr/>
          </p:nvSpPr>
          <p:spPr>
            <a:xfrm>
              <a:off x="-517200" y="3008401"/>
              <a:ext cx="3419167" cy="136728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7" name="Google Shape;17;p9"/>
          <p:cNvSpPr/>
          <p:nvPr/>
        </p:nvSpPr>
        <p:spPr>
          <a:xfrm>
            <a:off x="10012377" y="16437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 name="Google Shape;18;p9"/>
          <p:cNvSpPr/>
          <p:nvPr/>
        </p:nvSpPr>
        <p:spPr>
          <a:xfrm flipH="1">
            <a:off x="-305157" y="1515736"/>
            <a:ext cx="2272448" cy="69266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 name="Google Shape;19;p9"/>
          <p:cNvSpPr/>
          <p:nvPr/>
        </p:nvSpPr>
        <p:spPr>
          <a:xfrm>
            <a:off x="1665868" y="-364634"/>
            <a:ext cx="3546049" cy="10809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 name="Google Shape;20;p9"/>
          <p:cNvSpPr/>
          <p:nvPr/>
        </p:nvSpPr>
        <p:spPr>
          <a:xfrm flipH="1">
            <a:off x="8291202" y="594001"/>
            <a:ext cx="1721159" cy="52464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 name="Google Shape;21;p9"/>
          <p:cNvSpPr/>
          <p:nvPr/>
        </p:nvSpPr>
        <p:spPr>
          <a:xfrm>
            <a:off x="9746011" y="34778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 name="Google Shape;22;p9"/>
          <p:cNvSpPr/>
          <p:nvPr/>
        </p:nvSpPr>
        <p:spPr>
          <a:xfrm>
            <a:off x="10334677" y="3184552"/>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 name="Google Shape;23;p9"/>
          <p:cNvSpPr/>
          <p:nvPr/>
        </p:nvSpPr>
        <p:spPr>
          <a:xfrm>
            <a:off x="-121399" y="4889168"/>
            <a:ext cx="12428668" cy="206978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 name="Google Shape;24;p9"/>
          <p:cNvSpPr txBox="1">
            <a:spLocks noGrp="1"/>
          </p:cNvSpPr>
          <p:nvPr>
            <p:ph type="ctrTitle"/>
          </p:nvPr>
        </p:nvSpPr>
        <p:spPr>
          <a:xfrm>
            <a:off x="2075333" y="713333"/>
            <a:ext cx="8035200" cy="3501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11333" b="1">
                <a:latin typeface="Grandstander"/>
                <a:ea typeface="Grandstander"/>
                <a:cs typeface="Grandstander"/>
                <a:sym typeface="Grandstander"/>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5" name="Google Shape;25;p9"/>
          <p:cNvSpPr txBox="1">
            <a:spLocks noGrp="1"/>
          </p:cNvSpPr>
          <p:nvPr>
            <p:ph type="subTitle" idx="1"/>
          </p:nvPr>
        </p:nvSpPr>
        <p:spPr>
          <a:xfrm>
            <a:off x="4241333" y="5063337"/>
            <a:ext cx="3703200" cy="979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600"/>
              <a:buNone/>
              <a:defRPr sz="2667">
                <a:solidFill>
                  <a:schemeClr val="dk1"/>
                </a:solidFill>
                <a:latin typeface="Gamja Flower"/>
                <a:ea typeface="Gamja Flower"/>
                <a:cs typeface="Gamja Flower"/>
                <a:sym typeface="Gamja Flower"/>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0"/>
        <p:cNvGrpSpPr/>
        <p:nvPr/>
      </p:nvGrpSpPr>
      <p:grpSpPr>
        <a:xfrm>
          <a:off x="0" y="0"/>
          <a:ext cx="0" cy="0"/>
          <a:chOff x="0" y="0"/>
          <a:chExt cx="0" cy="0"/>
        </a:xfrm>
      </p:grpSpPr>
      <p:sp>
        <p:nvSpPr>
          <p:cNvPr id="361" name="Google Shape;361;p18"/>
          <p:cNvSpPr/>
          <p:nvPr/>
        </p:nvSpPr>
        <p:spPr>
          <a:xfrm>
            <a:off x="10780469" y="4811575"/>
            <a:ext cx="2604572" cy="2206299"/>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62" name="Google Shape;362;p18"/>
          <p:cNvSpPr/>
          <p:nvPr/>
        </p:nvSpPr>
        <p:spPr>
          <a:xfrm>
            <a:off x="-754533" y="4811565"/>
            <a:ext cx="1683208" cy="1562872"/>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63" name="Google Shape;363;p18"/>
          <p:cNvSpPr/>
          <p:nvPr/>
        </p:nvSpPr>
        <p:spPr>
          <a:xfrm flipH="1">
            <a:off x="9524433" y="5307034"/>
            <a:ext cx="2604584" cy="1965780"/>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64" name="Google Shape;364;p18"/>
          <p:cNvSpPr/>
          <p:nvPr/>
        </p:nvSpPr>
        <p:spPr>
          <a:xfrm>
            <a:off x="-61981" y="5307034"/>
            <a:ext cx="2604584" cy="1965780"/>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65" name="Google Shape;365;p18"/>
          <p:cNvGrpSpPr/>
          <p:nvPr/>
        </p:nvGrpSpPr>
        <p:grpSpPr>
          <a:xfrm>
            <a:off x="1079667" y="5266791"/>
            <a:ext cx="10158871" cy="1310583"/>
            <a:chOff x="-72875" y="2823347"/>
            <a:chExt cx="6972138" cy="1552332"/>
          </a:xfrm>
        </p:grpSpPr>
        <p:sp>
          <p:nvSpPr>
            <p:cNvPr id="366" name="Google Shape;366;p18"/>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67" name="Google Shape;367;p18"/>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368" name="Google Shape;368;p18"/>
          <p:cNvSpPr/>
          <p:nvPr/>
        </p:nvSpPr>
        <p:spPr>
          <a:xfrm>
            <a:off x="-121399" y="5782303"/>
            <a:ext cx="12428668" cy="1176707"/>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69" name="Google Shape;369;p18"/>
          <p:cNvGrpSpPr/>
          <p:nvPr/>
        </p:nvGrpSpPr>
        <p:grpSpPr>
          <a:xfrm>
            <a:off x="815692" y="6145769"/>
            <a:ext cx="565568" cy="523960"/>
            <a:chOff x="1098868" y="3880677"/>
            <a:chExt cx="424176" cy="392970"/>
          </a:xfrm>
        </p:grpSpPr>
        <p:sp>
          <p:nvSpPr>
            <p:cNvPr id="370" name="Google Shape;370;p1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1" name="Google Shape;371;p1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2" name="Google Shape;372;p1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3" name="Google Shape;373;p1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4" name="Google Shape;374;p1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5" name="Google Shape;375;p1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6" name="Google Shape;376;p1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377" name="Google Shape;377;p18"/>
          <p:cNvGrpSpPr/>
          <p:nvPr/>
        </p:nvGrpSpPr>
        <p:grpSpPr>
          <a:xfrm>
            <a:off x="8552341" y="6027936"/>
            <a:ext cx="565568" cy="523960"/>
            <a:chOff x="1098868" y="3880677"/>
            <a:chExt cx="424176" cy="392970"/>
          </a:xfrm>
        </p:grpSpPr>
        <p:sp>
          <p:nvSpPr>
            <p:cNvPr id="378" name="Google Shape;378;p1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9" name="Google Shape;379;p1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0" name="Google Shape;380;p1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1" name="Google Shape;381;p1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2" name="Google Shape;382;p1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3" name="Google Shape;383;p1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4" name="Google Shape;384;p1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385" name="Google Shape;385;p18"/>
          <p:cNvGrpSpPr/>
          <p:nvPr/>
        </p:nvGrpSpPr>
        <p:grpSpPr>
          <a:xfrm>
            <a:off x="11161745" y="6237988"/>
            <a:ext cx="366431" cy="339525"/>
            <a:chOff x="1098868" y="3880677"/>
            <a:chExt cx="424176" cy="392970"/>
          </a:xfrm>
        </p:grpSpPr>
        <p:sp>
          <p:nvSpPr>
            <p:cNvPr id="386" name="Google Shape;386;p1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7" name="Google Shape;387;p1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8" name="Google Shape;388;p1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9" name="Google Shape;389;p1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0" name="Google Shape;390;p1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1" name="Google Shape;391;p1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393" name="Google Shape;393;p18"/>
          <p:cNvGrpSpPr/>
          <p:nvPr/>
        </p:nvGrpSpPr>
        <p:grpSpPr>
          <a:xfrm>
            <a:off x="2767161" y="6120155"/>
            <a:ext cx="366431" cy="339525"/>
            <a:chOff x="1098868" y="3880677"/>
            <a:chExt cx="424176" cy="392970"/>
          </a:xfrm>
        </p:grpSpPr>
        <p:sp>
          <p:nvSpPr>
            <p:cNvPr id="394" name="Google Shape;394;p1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5" name="Google Shape;395;p1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6" name="Google Shape;396;p1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7" name="Google Shape;397;p1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8" name="Google Shape;398;p1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9" name="Google Shape;399;p1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00" name="Google Shape;400;p1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401" name="Google Shape;401;p18"/>
          <p:cNvSpPr txBox="1">
            <a:spLocks noGrp="1"/>
          </p:cNvSpPr>
          <p:nvPr>
            <p:ph type="subTitle" idx="1"/>
          </p:nvPr>
        </p:nvSpPr>
        <p:spPr>
          <a:xfrm>
            <a:off x="953467" y="2064267"/>
            <a:ext cx="4806800" cy="29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402" name="Google Shape;402;p18"/>
          <p:cNvSpPr txBox="1">
            <a:spLocks noGrp="1"/>
          </p:cNvSpPr>
          <p:nvPr>
            <p:ph type="subTitle" idx="2"/>
          </p:nvPr>
        </p:nvSpPr>
        <p:spPr>
          <a:xfrm>
            <a:off x="6431733" y="2064267"/>
            <a:ext cx="4806800" cy="29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403" name="Google Shape;403;p18"/>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4"/>
        <p:cNvGrpSpPr/>
        <p:nvPr/>
      </p:nvGrpSpPr>
      <p:grpSpPr>
        <a:xfrm>
          <a:off x="0" y="0"/>
          <a:ext cx="0" cy="0"/>
          <a:chOff x="0" y="0"/>
          <a:chExt cx="0" cy="0"/>
        </a:xfrm>
      </p:grpSpPr>
      <p:sp>
        <p:nvSpPr>
          <p:cNvPr id="405" name="Google Shape;405;p19"/>
          <p:cNvSpPr/>
          <p:nvPr/>
        </p:nvSpPr>
        <p:spPr>
          <a:xfrm flipH="1">
            <a:off x="9470733" y="1396267"/>
            <a:ext cx="3336315" cy="1334123"/>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06" name="Google Shape;406;p19"/>
          <p:cNvSpPr/>
          <p:nvPr/>
        </p:nvSpPr>
        <p:spPr>
          <a:xfrm>
            <a:off x="-599934" y="1396267"/>
            <a:ext cx="3336315" cy="1334123"/>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07" name="Google Shape;407;p19"/>
          <p:cNvSpPr/>
          <p:nvPr/>
        </p:nvSpPr>
        <p:spPr>
          <a:xfrm>
            <a:off x="-121399" y="1737734"/>
            <a:ext cx="12428668" cy="522126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408" name="Google Shape;408;p19"/>
          <p:cNvGrpSpPr/>
          <p:nvPr/>
        </p:nvGrpSpPr>
        <p:grpSpPr>
          <a:xfrm>
            <a:off x="-121399" y="5560905"/>
            <a:ext cx="3299968" cy="1528607"/>
            <a:chOff x="-5071" y="3888709"/>
            <a:chExt cx="2801331" cy="1297629"/>
          </a:xfrm>
        </p:grpSpPr>
        <p:sp>
          <p:nvSpPr>
            <p:cNvPr id="409" name="Google Shape;409;p19"/>
            <p:cNvSpPr/>
            <p:nvPr/>
          </p:nvSpPr>
          <p:spPr>
            <a:xfrm>
              <a:off x="1117154"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0" name="Google Shape;410;p19"/>
            <p:cNvSpPr/>
            <p:nvPr/>
          </p:nvSpPr>
          <p:spPr>
            <a:xfrm>
              <a:off x="-5071" y="3888709"/>
              <a:ext cx="1677080" cy="1269255"/>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11" name="Google Shape;411;p19"/>
          <p:cNvGrpSpPr/>
          <p:nvPr/>
        </p:nvGrpSpPr>
        <p:grpSpPr>
          <a:xfrm flipH="1">
            <a:off x="9007302" y="5718238"/>
            <a:ext cx="3299968" cy="1495183"/>
            <a:chOff x="-5071" y="4022269"/>
            <a:chExt cx="2801331" cy="1269255"/>
          </a:xfrm>
        </p:grpSpPr>
        <p:sp>
          <p:nvSpPr>
            <p:cNvPr id="412" name="Google Shape;412;p19"/>
            <p:cNvSpPr/>
            <p:nvPr/>
          </p:nvSpPr>
          <p:spPr>
            <a:xfrm>
              <a:off x="1117154"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3" name="Google Shape;413;p19"/>
            <p:cNvSpPr/>
            <p:nvPr/>
          </p:nvSpPr>
          <p:spPr>
            <a:xfrm>
              <a:off x="-5071" y="4022269"/>
              <a:ext cx="1677080" cy="1269255"/>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14" name="Google Shape;414;p19"/>
          <p:cNvGrpSpPr/>
          <p:nvPr/>
        </p:nvGrpSpPr>
        <p:grpSpPr>
          <a:xfrm>
            <a:off x="317239" y="4397664"/>
            <a:ext cx="557520" cy="516939"/>
            <a:chOff x="247670" y="4242199"/>
            <a:chExt cx="638089" cy="591643"/>
          </a:xfrm>
        </p:grpSpPr>
        <p:sp>
          <p:nvSpPr>
            <p:cNvPr id="415" name="Google Shape;415;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6" name="Google Shape;416;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7" name="Google Shape;417;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8" name="Google Shape;418;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9" name="Google Shape;419;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0" name="Google Shape;420;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1" name="Google Shape;421;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22" name="Google Shape;422;p19"/>
          <p:cNvGrpSpPr/>
          <p:nvPr/>
        </p:nvGrpSpPr>
        <p:grpSpPr>
          <a:xfrm>
            <a:off x="3178562" y="6007095"/>
            <a:ext cx="686159" cy="636213"/>
            <a:chOff x="247670" y="4242199"/>
            <a:chExt cx="638089" cy="591643"/>
          </a:xfrm>
        </p:grpSpPr>
        <p:sp>
          <p:nvSpPr>
            <p:cNvPr id="423" name="Google Shape;423;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4" name="Google Shape;424;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5" name="Google Shape;425;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6" name="Google Shape;426;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7" name="Google Shape;427;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8" name="Google Shape;428;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9" name="Google Shape;429;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30" name="Google Shape;430;p19"/>
          <p:cNvGrpSpPr/>
          <p:nvPr/>
        </p:nvGrpSpPr>
        <p:grpSpPr>
          <a:xfrm>
            <a:off x="10895446" y="5625528"/>
            <a:ext cx="686159" cy="636213"/>
            <a:chOff x="247670" y="4242199"/>
            <a:chExt cx="638089" cy="591643"/>
          </a:xfrm>
        </p:grpSpPr>
        <p:sp>
          <p:nvSpPr>
            <p:cNvPr id="431" name="Google Shape;431;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2" name="Google Shape;432;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3" name="Google Shape;433;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4" name="Google Shape;434;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5" name="Google Shape;435;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6" name="Google Shape;436;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7" name="Google Shape;437;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38" name="Google Shape;438;p19"/>
          <p:cNvGrpSpPr/>
          <p:nvPr/>
        </p:nvGrpSpPr>
        <p:grpSpPr>
          <a:xfrm>
            <a:off x="11238540" y="2406085"/>
            <a:ext cx="557520" cy="516939"/>
            <a:chOff x="247670" y="4242199"/>
            <a:chExt cx="638089" cy="591643"/>
          </a:xfrm>
        </p:grpSpPr>
        <p:sp>
          <p:nvSpPr>
            <p:cNvPr id="439" name="Google Shape;439;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0" name="Google Shape;440;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1" name="Google Shape;441;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2" name="Google Shape;442;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3" name="Google Shape;443;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4" name="Google Shape;444;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5" name="Google Shape;445;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46" name="Google Shape;446;p19"/>
          <p:cNvGrpSpPr/>
          <p:nvPr/>
        </p:nvGrpSpPr>
        <p:grpSpPr>
          <a:xfrm>
            <a:off x="576127" y="2231871"/>
            <a:ext cx="377324" cy="349859"/>
            <a:chOff x="247670" y="4242199"/>
            <a:chExt cx="638089" cy="591643"/>
          </a:xfrm>
        </p:grpSpPr>
        <p:sp>
          <p:nvSpPr>
            <p:cNvPr id="447" name="Google Shape;447;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8" name="Google Shape;448;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9" name="Google Shape;449;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0" name="Google Shape;450;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1" name="Google Shape;451;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2" name="Google Shape;452;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3" name="Google Shape;453;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54" name="Google Shape;454;p19"/>
          <p:cNvGrpSpPr/>
          <p:nvPr/>
        </p:nvGrpSpPr>
        <p:grpSpPr>
          <a:xfrm>
            <a:off x="11594727" y="4286971"/>
            <a:ext cx="377324" cy="349859"/>
            <a:chOff x="247670" y="4242199"/>
            <a:chExt cx="638089" cy="591643"/>
          </a:xfrm>
        </p:grpSpPr>
        <p:sp>
          <p:nvSpPr>
            <p:cNvPr id="455" name="Google Shape;455;p19"/>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6" name="Google Shape;456;p19"/>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7" name="Google Shape;457;p19"/>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8" name="Google Shape;458;p19"/>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9" name="Google Shape;459;p19"/>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0" name="Google Shape;460;p19"/>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1" name="Google Shape;461;p19"/>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462" name="Google Shape;462;p19"/>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3"/>
        <p:cNvGrpSpPr/>
        <p:nvPr/>
      </p:nvGrpSpPr>
      <p:grpSpPr>
        <a:xfrm>
          <a:off x="0" y="0"/>
          <a:ext cx="0" cy="0"/>
          <a:chOff x="0" y="0"/>
          <a:chExt cx="0" cy="0"/>
        </a:xfrm>
      </p:grpSpPr>
      <p:sp>
        <p:nvSpPr>
          <p:cNvPr id="464" name="Google Shape;464;p20"/>
          <p:cNvSpPr/>
          <p:nvPr/>
        </p:nvSpPr>
        <p:spPr>
          <a:xfrm>
            <a:off x="2485944" y="4236485"/>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5" name="Google Shape;465;p20"/>
          <p:cNvSpPr/>
          <p:nvPr/>
        </p:nvSpPr>
        <p:spPr>
          <a:xfrm>
            <a:off x="1951799" y="1895201"/>
            <a:ext cx="3472036" cy="105822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6" name="Google Shape;466;p20"/>
          <p:cNvSpPr/>
          <p:nvPr/>
        </p:nvSpPr>
        <p:spPr>
          <a:xfrm>
            <a:off x="-97167" y="3491668"/>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7" name="Google Shape;467;p20"/>
          <p:cNvSpPr/>
          <p:nvPr/>
        </p:nvSpPr>
        <p:spPr>
          <a:xfrm>
            <a:off x="-961224" y="2908011"/>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8" name="Google Shape;468;p20"/>
          <p:cNvSpPr/>
          <p:nvPr/>
        </p:nvSpPr>
        <p:spPr>
          <a:xfrm>
            <a:off x="8229600" y="4838033"/>
            <a:ext cx="4015325" cy="1420744"/>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9" name="Google Shape;469;p20"/>
          <p:cNvSpPr/>
          <p:nvPr/>
        </p:nvSpPr>
        <p:spPr>
          <a:xfrm>
            <a:off x="-97167" y="4402334"/>
            <a:ext cx="5449011" cy="1753337"/>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0" name="Google Shape;470;p20"/>
          <p:cNvSpPr/>
          <p:nvPr/>
        </p:nvSpPr>
        <p:spPr>
          <a:xfrm>
            <a:off x="-179451" y="5553734"/>
            <a:ext cx="12550915" cy="131988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471" name="Google Shape;471;p20"/>
          <p:cNvGrpSpPr/>
          <p:nvPr/>
        </p:nvGrpSpPr>
        <p:grpSpPr>
          <a:xfrm>
            <a:off x="9339192" y="6037454"/>
            <a:ext cx="388213" cy="359956"/>
            <a:chOff x="247670" y="4242199"/>
            <a:chExt cx="638089" cy="591643"/>
          </a:xfrm>
        </p:grpSpPr>
        <p:sp>
          <p:nvSpPr>
            <p:cNvPr id="472" name="Google Shape;472;p2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3" name="Google Shape;473;p2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4" name="Google Shape;474;p2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5" name="Google Shape;475;p2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6" name="Google Shape;476;p2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7" name="Google Shape;477;p2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78" name="Google Shape;478;p2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79" name="Google Shape;479;p20"/>
          <p:cNvGrpSpPr/>
          <p:nvPr/>
        </p:nvGrpSpPr>
        <p:grpSpPr>
          <a:xfrm>
            <a:off x="5687928" y="5891850"/>
            <a:ext cx="508259" cy="471263"/>
            <a:chOff x="247670" y="4242199"/>
            <a:chExt cx="638089" cy="591643"/>
          </a:xfrm>
        </p:grpSpPr>
        <p:sp>
          <p:nvSpPr>
            <p:cNvPr id="480" name="Google Shape;480;p2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1" name="Google Shape;481;p2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2" name="Google Shape;482;p2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3" name="Google Shape;483;p2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4" name="Google Shape;484;p2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5" name="Google Shape;485;p2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6" name="Google Shape;486;p2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487" name="Google Shape;487;p20"/>
          <p:cNvSpPr/>
          <p:nvPr/>
        </p:nvSpPr>
        <p:spPr>
          <a:xfrm flipH="1">
            <a:off x="10063998" y="5236499"/>
            <a:ext cx="2180869" cy="1650536"/>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488" name="Google Shape;488;p20"/>
          <p:cNvGrpSpPr/>
          <p:nvPr/>
        </p:nvGrpSpPr>
        <p:grpSpPr>
          <a:xfrm>
            <a:off x="10822109" y="5135541"/>
            <a:ext cx="664633" cy="616255"/>
            <a:chOff x="247670" y="4242199"/>
            <a:chExt cx="638089" cy="591643"/>
          </a:xfrm>
        </p:grpSpPr>
        <p:sp>
          <p:nvSpPr>
            <p:cNvPr id="489" name="Google Shape;489;p2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0" name="Google Shape;490;p2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1" name="Google Shape;491;p2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2" name="Google Shape;492;p2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3" name="Google Shape;493;p2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4" name="Google Shape;494;p2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5" name="Google Shape;495;p2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96" name="Google Shape;496;p20"/>
          <p:cNvGrpSpPr/>
          <p:nvPr/>
        </p:nvGrpSpPr>
        <p:grpSpPr>
          <a:xfrm>
            <a:off x="251292" y="5482087"/>
            <a:ext cx="388213" cy="359956"/>
            <a:chOff x="247670" y="4242199"/>
            <a:chExt cx="638089" cy="591643"/>
          </a:xfrm>
        </p:grpSpPr>
        <p:sp>
          <p:nvSpPr>
            <p:cNvPr id="497" name="Google Shape;497;p2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8" name="Google Shape;498;p2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9" name="Google Shape;499;p2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0" name="Google Shape;500;p2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1" name="Google Shape;501;p2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2" name="Google Shape;502;p2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3" name="Google Shape;503;p2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04" name="Google Shape;504;p20"/>
          <p:cNvSpPr/>
          <p:nvPr/>
        </p:nvSpPr>
        <p:spPr>
          <a:xfrm>
            <a:off x="9986130" y="391366"/>
            <a:ext cx="2892001" cy="88144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5" name="Google Shape;505;p20"/>
          <p:cNvSpPr/>
          <p:nvPr/>
        </p:nvSpPr>
        <p:spPr>
          <a:xfrm flipH="1">
            <a:off x="-493670" y="1072900"/>
            <a:ext cx="2078671" cy="63354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6" name="Google Shape;506;p20"/>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07" name="Google Shape;507;p20"/>
          <p:cNvSpPr txBox="1">
            <a:spLocks noGrp="1"/>
          </p:cNvSpPr>
          <p:nvPr>
            <p:ph type="body" idx="1"/>
          </p:nvPr>
        </p:nvSpPr>
        <p:spPr>
          <a:xfrm>
            <a:off x="6015600" y="1772400"/>
            <a:ext cx="5216400" cy="3313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6"/>
              </a:buClr>
              <a:buSzPts val="14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8"/>
        <p:cNvGrpSpPr/>
        <p:nvPr/>
      </p:nvGrpSpPr>
      <p:grpSpPr>
        <a:xfrm>
          <a:off x="0" y="0"/>
          <a:ext cx="0" cy="0"/>
          <a:chOff x="0" y="0"/>
          <a:chExt cx="0" cy="0"/>
        </a:xfrm>
      </p:grpSpPr>
      <p:sp>
        <p:nvSpPr>
          <p:cNvPr id="509" name="Google Shape;509;p21"/>
          <p:cNvSpPr/>
          <p:nvPr/>
        </p:nvSpPr>
        <p:spPr>
          <a:xfrm flipH="1">
            <a:off x="11005198" y="3040401"/>
            <a:ext cx="1804953" cy="167591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0" name="Google Shape;510;p21"/>
          <p:cNvSpPr/>
          <p:nvPr/>
        </p:nvSpPr>
        <p:spPr>
          <a:xfrm flipH="1">
            <a:off x="8643768" y="3925659"/>
            <a:ext cx="2792971" cy="2108060"/>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1" name="Google Shape;511;p21"/>
          <p:cNvSpPr/>
          <p:nvPr/>
        </p:nvSpPr>
        <p:spPr>
          <a:xfrm>
            <a:off x="-884331" y="3105968"/>
            <a:ext cx="1804953" cy="167591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2" name="Google Shape;512;p21"/>
          <p:cNvSpPr/>
          <p:nvPr/>
        </p:nvSpPr>
        <p:spPr>
          <a:xfrm>
            <a:off x="187480" y="3650293"/>
            <a:ext cx="2792971" cy="2108060"/>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3" name="Google Shape;513;p21"/>
          <p:cNvSpPr/>
          <p:nvPr/>
        </p:nvSpPr>
        <p:spPr>
          <a:xfrm>
            <a:off x="7556541" y="4215017"/>
            <a:ext cx="4750727" cy="195960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514" name="Google Shape;514;p21"/>
          <p:cNvGrpSpPr/>
          <p:nvPr/>
        </p:nvGrpSpPr>
        <p:grpSpPr>
          <a:xfrm>
            <a:off x="1444833" y="4381723"/>
            <a:ext cx="9296184" cy="1753308"/>
            <a:chOff x="-72875" y="2823347"/>
            <a:chExt cx="6972138" cy="1552332"/>
          </a:xfrm>
        </p:grpSpPr>
        <p:sp>
          <p:nvSpPr>
            <p:cNvPr id="515" name="Google Shape;515;p21"/>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6" name="Google Shape;516;p21"/>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17" name="Google Shape;517;p21"/>
          <p:cNvSpPr/>
          <p:nvPr/>
        </p:nvSpPr>
        <p:spPr>
          <a:xfrm>
            <a:off x="-121399" y="4011201"/>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8" name="Google Shape;518;p21"/>
          <p:cNvSpPr/>
          <p:nvPr/>
        </p:nvSpPr>
        <p:spPr>
          <a:xfrm>
            <a:off x="-121399" y="4889168"/>
            <a:ext cx="12428668" cy="206978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519" name="Google Shape;519;p21"/>
          <p:cNvGrpSpPr/>
          <p:nvPr/>
        </p:nvGrpSpPr>
        <p:grpSpPr>
          <a:xfrm>
            <a:off x="-6767" y="5279752"/>
            <a:ext cx="3652992" cy="1753257"/>
            <a:chOff x="-5071" y="3769221"/>
            <a:chExt cx="2952628" cy="1417117"/>
          </a:xfrm>
        </p:grpSpPr>
        <p:sp>
          <p:nvSpPr>
            <p:cNvPr id="520" name="Google Shape;520;p21"/>
            <p:cNvSpPr/>
            <p:nvPr/>
          </p:nvSpPr>
          <p:spPr>
            <a:xfrm>
              <a:off x="1268451"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1" name="Google Shape;521;p21"/>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22" name="Google Shape;522;p21"/>
          <p:cNvGrpSpPr/>
          <p:nvPr/>
        </p:nvGrpSpPr>
        <p:grpSpPr>
          <a:xfrm>
            <a:off x="1182561" y="5355800"/>
            <a:ext cx="850785" cy="788857"/>
            <a:chOff x="247670" y="4242199"/>
            <a:chExt cx="638089" cy="591643"/>
          </a:xfrm>
        </p:grpSpPr>
        <p:sp>
          <p:nvSpPr>
            <p:cNvPr id="523" name="Google Shape;523;p2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4" name="Google Shape;524;p2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5" name="Google Shape;525;p2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6" name="Google Shape;526;p2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7" name="Google Shape;527;p2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8" name="Google Shape;528;p2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9" name="Google Shape;529;p2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30" name="Google Shape;530;p21"/>
          <p:cNvGrpSpPr/>
          <p:nvPr/>
        </p:nvGrpSpPr>
        <p:grpSpPr>
          <a:xfrm>
            <a:off x="8932282" y="5923505"/>
            <a:ext cx="625837" cy="580283"/>
            <a:chOff x="247670" y="4242199"/>
            <a:chExt cx="638089" cy="591643"/>
          </a:xfrm>
        </p:grpSpPr>
        <p:sp>
          <p:nvSpPr>
            <p:cNvPr id="531" name="Google Shape;531;p2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2" name="Google Shape;532;p2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3" name="Google Shape;533;p2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4" name="Google Shape;534;p2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5" name="Google Shape;535;p2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6" name="Google Shape;536;p2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7" name="Google Shape;537;p2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38" name="Google Shape;538;p21"/>
          <p:cNvSpPr/>
          <p:nvPr/>
        </p:nvSpPr>
        <p:spPr>
          <a:xfrm>
            <a:off x="-1094136" y="1368366"/>
            <a:ext cx="3429685" cy="104543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9" name="Google Shape;539;p21"/>
          <p:cNvSpPr/>
          <p:nvPr/>
        </p:nvSpPr>
        <p:spPr>
          <a:xfrm flipH="1">
            <a:off x="10300903" y="946635"/>
            <a:ext cx="2587933" cy="78885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540" name="Google Shape;540;p21"/>
          <p:cNvGrpSpPr/>
          <p:nvPr/>
        </p:nvGrpSpPr>
        <p:grpSpPr>
          <a:xfrm>
            <a:off x="6729299" y="5307214"/>
            <a:ext cx="502304" cy="465741"/>
            <a:chOff x="247670" y="4242199"/>
            <a:chExt cx="638089" cy="591643"/>
          </a:xfrm>
        </p:grpSpPr>
        <p:sp>
          <p:nvSpPr>
            <p:cNvPr id="541" name="Google Shape;541;p2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2" name="Google Shape;542;p2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3" name="Google Shape;543;p2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4" name="Google Shape;544;p2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5" name="Google Shape;545;p2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6" name="Google Shape;546;p2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7" name="Google Shape;547;p2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48" name="Google Shape;548;p21"/>
          <p:cNvGrpSpPr/>
          <p:nvPr/>
        </p:nvGrpSpPr>
        <p:grpSpPr>
          <a:xfrm>
            <a:off x="3752699" y="5923514"/>
            <a:ext cx="502304" cy="465741"/>
            <a:chOff x="247670" y="4242199"/>
            <a:chExt cx="638089" cy="591643"/>
          </a:xfrm>
        </p:grpSpPr>
        <p:sp>
          <p:nvSpPr>
            <p:cNvPr id="549" name="Google Shape;549;p2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0" name="Google Shape;550;p2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1" name="Google Shape;551;p2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2" name="Google Shape;552;p2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3" name="Google Shape;553;p2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4" name="Google Shape;554;p2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5" name="Google Shape;555;p2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56" name="Google Shape;556;p21"/>
          <p:cNvSpPr txBox="1">
            <a:spLocks noGrp="1"/>
          </p:cNvSpPr>
          <p:nvPr>
            <p:ph type="title"/>
          </p:nvPr>
        </p:nvSpPr>
        <p:spPr>
          <a:xfrm>
            <a:off x="1850800" y="465733"/>
            <a:ext cx="8507200" cy="326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6000"/>
              <a:buNone/>
              <a:defRPr sz="96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7"/>
        <p:cNvGrpSpPr/>
        <p:nvPr/>
      </p:nvGrpSpPr>
      <p:grpSpPr>
        <a:xfrm>
          <a:off x="0" y="0"/>
          <a:ext cx="0" cy="0"/>
          <a:chOff x="0" y="0"/>
          <a:chExt cx="0" cy="0"/>
        </a:xfrm>
      </p:grpSpPr>
      <p:sp>
        <p:nvSpPr>
          <p:cNvPr id="558" name="Google Shape;558;p22"/>
          <p:cNvSpPr/>
          <p:nvPr/>
        </p:nvSpPr>
        <p:spPr>
          <a:xfrm>
            <a:off x="8341933" y="2811934"/>
            <a:ext cx="3905872" cy="195960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9" name="Google Shape;559;p22"/>
          <p:cNvSpPr/>
          <p:nvPr/>
        </p:nvSpPr>
        <p:spPr>
          <a:xfrm>
            <a:off x="-121400" y="2608133"/>
            <a:ext cx="3905912"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0" name="Google Shape;560;p22"/>
          <p:cNvSpPr/>
          <p:nvPr/>
        </p:nvSpPr>
        <p:spPr>
          <a:xfrm>
            <a:off x="-121399" y="3586677"/>
            <a:ext cx="12428668" cy="3372287"/>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561" name="Google Shape;561;p22"/>
          <p:cNvGrpSpPr/>
          <p:nvPr/>
        </p:nvGrpSpPr>
        <p:grpSpPr>
          <a:xfrm>
            <a:off x="8465665" y="4878960"/>
            <a:ext cx="3905951" cy="2080016"/>
            <a:chOff x="6705057" y="3790702"/>
            <a:chExt cx="2603042" cy="1386184"/>
          </a:xfrm>
        </p:grpSpPr>
        <p:sp>
          <p:nvSpPr>
            <p:cNvPr id="562" name="Google Shape;562;p22"/>
            <p:cNvSpPr/>
            <p:nvPr/>
          </p:nvSpPr>
          <p:spPr>
            <a:xfrm>
              <a:off x="6705057"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3" name="Google Shape;563;p22"/>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64" name="Google Shape;564;p22"/>
          <p:cNvGrpSpPr/>
          <p:nvPr/>
        </p:nvGrpSpPr>
        <p:grpSpPr>
          <a:xfrm>
            <a:off x="450248" y="4198622"/>
            <a:ext cx="558200" cy="517569"/>
            <a:chOff x="247670" y="4242199"/>
            <a:chExt cx="638089" cy="591643"/>
          </a:xfrm>
        </p:grpSpPr>
        <p:sp>
          <p:nvSpPr>
            <p:cNvPr id="565" name="Google Shape;565;p2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6" name="Google Shape;566;p2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7" name="Google Shape;567;p2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8" name="Google Shape;568;p2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69" name="Google Shape;569;p2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0" name="Google Shape;570;p2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1" name="Google Shape;571;p2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72" name="Google Shape;572;p22"/>
          <p:cNvGrpSpPr/>
          <p:nvPr/>
        </p:nvGrpSpPr>
        <p:grpSpPr>
          <a:xfrm>
            <a:off x="11052554" y="5752345"/>
            <a:ext cx="668972" cy="620279"/>
            <a:chOff x="247670" y="4242199"/>
            <a:chExt cx="638089" cy="591643"/>
          </a:xfrm>
        </p:grpSpPr>
        <p:sp>
          <p:nvSpPr>
            <p:cNvPr id="573" name="Google Shape;573;p2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4" name="Google Shape;574;p2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5" name="Google Shape;575;p2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6" name="Google Shape;576;p2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7" name="Google Shape;577;p2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8" name="Google Shape;578;p2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9" name="Google Shape;579;p2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80" name="Google Shape;580;p22"/>
          <p:cNvGrpSpPr/>
          <p:nvPr/>
        </p:nvGrpSpPr>
        <p:grpSpPr>
          <a:xfrm>
            <a:off x="9125009" y="5997960"/>
            <a:ext cx="437304" cy="405472"/>
            <a:chOff x="247670" y="4242199"/>
            <a:chExt cx="638089" cy="591643"/>
          </a:xfrm>
        </p:grpSpPr>
        <p:sp>
          <p:nvSpPr>
            <p:cNvPr id="581" name="Google Shape;581;p2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2" name="Google Shape;582;p2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3" name="Google Shape;583;p2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4" name="Google Shape;584;p2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5" name="Google Shape;585;p2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6" name="Google Shape;586;p2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7" name="Google Shape;587;p2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88" name="Google Shape;588;p22"/>
          <p:cNvGrpSpPr/>
          <p:nvPr/>
        </p:nvGrpSpPr>
        <p:grpSpPr>
          <a:xfrm>
            <a:off x="11107948" y="4016693"/>
            <a:ext cx="558200" cy="517569"/>
            <a:chOff x="247670" y="4242199"/>
            <a:chExt cx="638089" cy="591643"/>
          </a:xfrm>
        </p:grpSpPr>
        <p:sp>
          <p:nvSpPr>
            <p:cNvPr id="589" name="Google Shape;589;p2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0" name="Google Shape;590;p2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1" name="Google Shape;591;p2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2" name="Google Shape;592;p2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3" name="Google Shape;593;p2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4" name="Google Shape;594;p2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5" name="Google Shape;595;p2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96" name="Google Shape;596;p22"/>
          <p:cNvSpPr/>
          <p:nvPr/>
        </p:nvSpPr>
        <p:spPr>
          <a:xfrm>
            <a:off x="9768001" y="949701"/>
            <a:ext cx="3273644" cy="99787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7" name="Google Shape;597;p22"/>
          <p:cNvSpPr/>
          <p:nvPr/>
        </p:nvSpPr>
        <p:spPr>
          <a:xfrm flipH="1">
            <a:off x="-422033" y="924902"/>
            <a:ext cx="2302733" cy="70189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8" name="Google Shape;598;p22"/>
          <p:cNvSpPr/>
          <p:nvPr/>
        </p:nvSpPr>
        <p:spPr>
          <a:xfrm>
            <a:off x="4404688" y="289300"/>
            <a:ext cx="1698000" cy="51756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9" name="Google Shape;599;p22"/>
          <p:cNvSpPr txBox="1">
            <a:spLocks noGrp="1"/>
          </p:cNvSpPr>
          <p:nvPr>
            <p:ph type="title"/>
          </p:nvPr>
        </p:nvSpPr>
        <p:spPr>
          <a:xfrm>
            <a:off x="2424000" y="1305600"/>
            <a:ext cx="7344000" cy="209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12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00" name="Google Shape;600;p22"/>
          <p:cNvSpPr txBox="1">
            <a:spLocks noGrp="1"/>
          </p:cNvSpPr>
          <p:nvPr>
            <p:ph type="subTitle" idx="1"/>
          </p:nvPr>
        </p:nvSpPr>
        <p:spPr>
          <a:xfrm>
            <a:off x="3966000" y="4016700"/>
            <a:ext cx="4260000" cy="153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1"/>
        <p:cNvGrpSpPr/>
        <p:nvPr/>
      </p:nvGrpSpPr>
      <p:grpSpPr>
        <a:xfrm>
          <a:off x="0" y="0"/>
          <a:ext cx="0" cy="0"/>
          <a:chOff x="0" y="0"/>
          <a:chExt cx="0" cy="0"/>
        </a:xfrm>
      </p:grpSpPr>
      <p:sp>
        <p:nvSpPr>
          <p:cNvPr id="602" name="Google Shape;602;p23"/>
          <p:cNvSpPr/>
          <p:nvPr/>
        </p:nvSpPr>
        <p:spPr>
          <a:xfrm flipH="1">
            <a:off x="11085065" y="4651129"/>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3" name="Google Shape;603;p23"/>
          <p:cNvSpPr/>
          <p:nvPr/>
        </p:nvSpPr>
        <p:spPr>
          <a:xfrm flipH="1">
            <a:off x="9208694" y="5111684"/>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4" name="Google Shape;604;p23"/>
          <p:cNvSpPr/>
          <p:nvPr/>
        </p:nvSpPr>
        <p:spPr>
          <a:xfrm>
            <a:off x="-60200" y="3363767"/>
            <a:ext cx="10826151" cy="368471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605" name="Google Shape;605;p23"/>
          <p:cNvGrpSpPr/>
          <p:nvPr/>
        </p:nvGrpSpPr>
        <p:grpSpPr>
          <a:xfrm>
            <a:off x="10167498" y="5630864"/>
            <a:ext cx="843220" cy="692669"/>
            <a:chOff x="8226523" y="3797510"/>
            <a:chExt cx="632415" cy="519502"/>
          </a:xfrm>
        </p:grpSpPr>
        <p:sp>
          <p:nvSpPr>
            <p:cNvPr id="606" name="Google Shape;606;p23"/>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7" name="Google Shape;607;p23"/>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8" name="Google Shape;608;p23"/>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9" name="Google Shape;609;p23"/>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0" name="Google Shape;610;p23"/>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1" name="Google Shape;611;p23"/>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2" name="Google Shape;612;p23"/>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613" name="Google Shape;613;p23"/>
          <p:cNvGrpSpPr/>
          <p:nvPr/>
        </p:nvGrpSpPr>
        <p:grpSpPr>
          <a:xfrm>
            <a:off x="276872" y="3981013"/>
            <a:ext cx="676599" cy="555867"/>
            <a:chOff x="8226523" y="3797510"/>
            <a:chExt cx="632415" cy="519502"/>
          </a:xfrm>
        </p:grpSpPr>
        <p:sp>
          <p:nvSpPr>
            <p:cNvPr id="614" name="Google Shape;614;p23"/>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5" name="Google Shape;615;p23"/>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6" name="Google Shape;616;p23"/>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7" name="Google Shape;617;p23"/>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8" name="Google Shape;618;p23"/>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9" name="Google Shape;619;p23"/>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0" name="Google Shape;620;p23"/>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621" name="Google Shape;621;p23"/>
          <p:cNvGrpSpPr/>
          <p:nvPr/>
        </p:nvGrpSpPr>
        <p:grpSpPr>
          <a:xfrm>
            <a:off x="11646451" y="4713225"/>
            <a:ext cx="485019" cy="398492"/>
            <a:chOff x="8226523" y="3797510"/>
            <a:chExt cx="632415" cy="519502"/>
          </a:xfrm>
        </p:grpSpPr>
        <p:sp>
          <p:nvSpPr>
            <p:cNvPr id="622" name="Google Shape;622;p23"/>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3" name="Google Shape;623;p23"/>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4" name="Google Shape;624;p23"/>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5" name="Google Shape;625;p23"/>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6" name="Google Shape;626;p23"/>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7" name="Google Shape;627;p23"/>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8" name="Google Shape;628;p23"/>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629" name="Google Shape;629;p23"/>
          <p:cNvGrpSpPr/>
          <p:nvPr/>
        </p:nvGrpSpPr>
        <p:grpSpPr>
          <a:xfrm>
            <a:off x="7614635" y="6323525"/>
            <a:ext cx="485019" cy="398492"/>
            <a:chOff x="8226523" y="3797510"/>
            <a:chExt cx="632415" cy="519502"/>
          </a:xfrm>
        </p:grpSpPr>
        <p:sp>
          <p:nvSpPr>
            <p:cNvPr id="630" name="Google Shape;630;p23"/>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1" name="Google Shape;631;p23"/>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2" name="Google Shape;632;p23"/>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3" name="Google Shape;633;p23"/>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4" name="Google Shape;634;p23"/>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5" name="Google Shape;635;p23"/>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6" name="Google Shape;636;p23"/>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637" name="Google Shape;637;p23"/>
          <p:cNvSpPr txBox="1">
            <a:spLocks noGrp="1"/>
          </p:cNvSpPr>
          <p:nvPr>
            <p:ph type="title"/>
          </p:nvPr>
        </p:nvSpPr>
        <p:spPr>
          <a:xfrm>
            <a:off x="953467" y="4651133"/>
            <a:ext cx="5786800" cy="167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solidFill>
                  <a:schemeClr val="accent6"/>
                </a:solidFill>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8"/>
        <p:cNvGrpSpPr/>
        <p:nvPr/>
      </p:nvGrpSpPr>
      <p:grpSpPr>
        <a:xfrm>
          <a:off x="0" y="0"/>
          <a:ext cx="0" cy="0"/>
          <a:chOff x="0" y="0"/>
          <a:chExt cx="0" cy="0"/>
        </a:xfrm>
      </p:grpSpPr>
      <p:sp>
        <p:nvSpPr>
          <p:cNvPr id="639" name="Google Shape;639;p24"/>
          <p:cNvSpPr/>
          <p:nvPr/>
        </p:nvSpPr>
        <p:spPr>
          <a:xfrm flipH="1">
            <a:off x="9472479" y="1762635"/>
            <a:ext cx="2078752" cy="63364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0" name="Google Shape;640;p24"/>
          <p:cNvSpPr/>
          <p:nvPr/>
        </p:nvSpPr>
        <p:spPr>
          <a:xfrm>
            <a:off x="-868456" y="27122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1" name="Google Shape;641;p24"/>
          <p:cNvSpPr/>
          <p:nvPr/>
        </p:nvSpPr>
        <p:spPr>
          <a:xfrm flipH="1">
            <a:off x="6369844" y="503538"/>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2" name="Google Shape;642;p24"/>
          <p:cNvSpPr/>
          <p:nvPr/>
        </p:nvSpPr>
        <p:spPr>
          <a:xfrm flipH="1">
            <a:off x="953464" y="545907"/>
            <a:ext cx="1370531" cy="41776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3" name="Google Shape;643;p24"/>
          <p:cNvSpPr/>
          <p:nvPr/>
        </p:nvSpPr>
        <p:spPr>
          <a:xfrm>
            <a:off x="6613871" y="4201722"/>
            <a:ext cx="1370692" cy="41779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4" name="Google Shape;644;p24"/>
          <p:cNvSpPr/>
          <p:nvPr/>
        </p:nvSpPr>
        <p:spPr>
          <a:xfrm>
            <a:off x="7554777" y="3220018"/>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5" name="Google Shape;645;p24"/>
          <p:cNvSpPr/>
          <p:nvPr/>
        </p:nvSpPr>
        <p:spPr>
          <a:xfrm>
            <a:off x="10334677" y="2315252"/>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6" name="Google Shape;646;p24"/>
          <p:cNvSpPr/>
          <p:nvPr/>
        </p:nvSpPr>
        <p:spPr>
          <a:xfrm>
            <a:off x="9746011" y="26085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7" name="Google Shape;647;p24"/>
          <p:cNvSpPr/>
          <p:nvPr/>
        </p:nvSpPr>
        <p:spPr>
          <a:xfrm>
            <a:off x="-121399" y="5484529"/>
            <a:ext cx="12428668" cy="1474400"/>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648" name="Google Shape;648;p24"/>
          <p:cNvGrpSpPr/>
          <p:nvPr/>
        </p:nvGrpSpPr>
        <p:grpSpPr>
          <a:xfrm>
            <a:off x="-121401" y="4928603"/>
            <a:ext cx="4090344" cy="2082784"/>
            <a:chOff x="-5071" y="3769221"/>
            <a:chExt cx="2783052" cy="1417117"/>
          </a:xfrm>
        </p:grpSpPr>
        <p:sp>
          <p:nvSpPr>
            <p:cNvPr id="649" name="Google Shape;649;p24"/>
            <p:cNvSpPr/>
            <p:nvPr/>
          </p:nvSpPr>
          <p:spPr>
            <a:xfrm>
              <a:off x="1098875"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0" name="Google Shape;650;p24"/>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651" name="Google Shape;651;p24"/>
          <p:cNvGrpSpPr/>
          <p:nvPr/>
        </p:nvGrpSpPr>
        <p:grpSpPr>
          <a:xfrm>
            <a:off x="550058" y="5661861"/>
            <a:ext cx="806839" cy="747428"/>
            <a:chOff x="1098868" y="3880677"/>
            <a:chExt cx="424176" cy="392970"/>
          </a:xfrm>
        </p:grpSpPr>
        <p:sp>
          <p:nvSpPr>
            <p:cNvPr id="652" name="Google Shape;652;p2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3" name="Google Shape;653;p2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4" name="Google Shape;654;p2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5" name="Google Shape;655;p2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6" name="Google Shape;656;p2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7" name="Google Shape;657;p2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8" name="Google Shape;658;p2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659" name="Google Shape;659;p24"/>
          <p:cNvGrpSpPr/>
          <p:nvPr/>
        </p:nvGrpSpPr>
        <p:grpSpPr>
          <a:xfrm>
            <a:off x="2648094" y="5661873"/>
            <a:ext cx="550184" cy="509708"/>
            <a:chOff x="1098868" y="3880677"/>
            <a:chExt cx="424176" cy="392970"/>
          </a:xfrm>
        </p:grpSpPr>
        <p:sp>
          <p:nvSpPr>
            <p:cNvPr id="660" name="Google Shape;660;p2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1" name="Google Shape;661;p2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2" name="Google Shape;662;p2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3" name="Google Shape;663;p2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4" name="Google Shape;664;p2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5" name="Google Shape;665;p2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6" name="Google Shape;666;p2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667" name="Google Shape;667;p24"/>
          <p:cNvSpPr/>
          <p:nvPr/>
        </p:nvSpPr>
        <p:spPr>
          <a:xfrm>
            <a:off x="4963722" y="3635267"/>
            <a:ext cx="8057757" cy="3323672"/>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668" name="Google Shape;668;p24"/>
          <p:cNvGrpSpPr/>
          <p:nvPr/>
        </p:nvGrpSpPr>
        <p:grpSpPr>
          <a:xfrm>
            <a:off x="11014103" y="4437753"/>
            <a:ext cx="642033" cy="594799"/>
            <a:chOff x="1098868" y="3880677"/>
            <a:chExt cx="424176" cy="392970"/>
          </a:xfrm>
        </p:grpSpPr>
        <p:sp>
          <p:nvSpPr>
            <p:cNvPr id="669" name="Google Shape;669;p2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0" name="Google Shape;670;p2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1" name="Google Shape;671;p2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2" name="Google Shape;672;p2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3" name="Google Shape;673;p2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4" name="Google Shape;674;p2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5" name="Google Shape;675;p2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676" name="Google Shape;676;p24"/>
          <p:cNvGrpSpPr/>
          <p:nvPr/>
        </p:nvGrpSpPr>
        <p:grpSpPr>
          <a:xfrm>
            <a:off x="6136083" y="6029033"/>
            <a:ext cx="450927" cy="417753"/>
            <a:chOff x="1098868" y="3880677"/>
            <a:chExt cx="424176" cy="392970"/>
          </a:xfrm>
        </p:grpSpPr>
        <p:sp>
          <p:nvSpPr>
            <p:cNvPr id="677" name="Google Shape;677;p2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8" name="Google Shape;678;p2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9" name="Google Shape;679;p2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80" name="Google Shape;680;p2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81" name="Google Shape;681;p2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82" name="Google Shape;682;p2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83" name="Google Shape;683;p2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684" name="Google Shape;684;p24"/>
          <p:cNvSpPr txBox="1">
            <a:spLocks noGrp="1"/>
          </p:cNvSpPr>
          <p:nvPr>
            <p:ph type="title"/>
          </p:nvPr>
        </p:nvSpPr>
        <p:spPr>
          <a:xfrm>
            <a:off x="1862000" y="1907867"/>
            <a:ext cx="4417600" cy="197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2800"/>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685" name="Google Shape;685;p24"/>
          <p:cNvSpPr txBox="1">
            <a:spLocks noGrp="1"/>
          </p:cNvSpPr>
          <p:nvPr>
            <p:ph type="subTitle" idx="1"/>
          </p:nvPr>
        </p:nvSpPr>
        <p:spPr>
          <a:xfrm>
            <a:off x="2107199" y="3969100"/>
            <a:ext cx="3927200" cy="10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686" name="Google Shape;686;p24"/>
          <p:cNvSpPr txBox="1">
            <a:spLocks noGrp="1"/>
          </p:cNvSpPr>
          <p:nvPr>
            <p:ph type="title" idx="2"/>
          </p:nvPr>
        </p:nvSpPr>
        <p:spPr>
          <a:xfrm>
            <a:off x="1862000" y="1108267"/>
            <a:ext cx="4417600" cy="86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8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8"/>
        <p:cNvGrpSpPr/>
        <p:nvPr/>
      </p:nvGrpSpPr>
      <p:grpSpPr>
        <a:xfrm>
          <a:off x="0" y="0"/>
          <a:ext cx="0" cy="0"/>
          <a:chOff x="0" y="0"/>
          <a:chExt cx="0" cy="0"/>
        </a:xfrm>
      </p:grpSpPr>
      <p:sp>
        <p:nvSpPr>
          <p:cNvPr id="689" name="Google Shape;689;p26"/>
          <p:cNvSpPr/>
          <p:nvPr/>
        </p:nvSpPr>
        <p:spPr>
          <a:xfrm flipH="1">
            <a:off x="10910640" y="3889217"/>
            <a:ext cx="2527984" cy="2141339"/>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0" name="Google Shape;690;p26"/>
          <p:cNvSpPr/>
          <p:nvPr/>
        </p:nvSpPr>
        <p:spPr>
          <a:xfrm>
            <a:off x="-759723" y="2886252"/>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1" name="Google Shape;691;p26"/>
          <p:cNvSpPr/>
          <p:nvPr/>
        </p:nvSpPr>
        <p:spPr>
          <a:xfrm>
            <a:off x="1286077" y="3805726"/>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2" name="Google Shape;692;p26"/>
          <p:cNvSpPr/>
          <p:nvPr/>
        </p:nvSpPr>
        <p:spPr>
          <a:xfrm>
            <a:off x="-121400" y="4817567"/>
            <a:ext cx="12858407" cy="2141373"/>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3" name="Google Shape;693;p26"/>
          <p:cNvSpPr/>
          <p:nvPr/>
        </p:nvSpPr>
        <p:spPr>
          <a:xfrm>
            <a:off x="-121399" y="5735617"/>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694" name="Google Shape;694;p26"/>
          <p:cNvGrpSpPr/>
          <p:nvPr/>
        </p:nvGrpSpPr>
        <p:grpSpPr>
          <a:xfrm>
            <a:off x="468565" y="3530148"/>
            <a:ext cx="660130" cy="611617"/>
            <a:chOff x="1098868" y="3880677"/>
            <a:chExt cx="424176" cy="392970"/>
          </a:xfrm>
        </p:grpSpPr>
        <p:sp>
          <p:nvSpPr>
            <p:cNvPr id="695" name="Google Shape;695;p2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6" name="Google Shape;696;p2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7" name="Google Shape;697;p2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8" name="Google Shape;698;p2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99" name="Google Shape;699;p2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0" name="Google Shape;700;p2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1" name="Google Shape;701;p2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702" name="Google Shape;702;p26"/>
          <p:cNvSpPr/>
          <p:nvPr/>
        </p:nvSpPr>
        <p:spPr>
          <a:xfrm>
            <a:off x="2302033" y="1929464"/>
            <a:ext cx="3138980" cy="95680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703" name="Google Shape;703;p26"/>
          <p:cNvGrpSpPr/>
          <p:nvPr/>
        </p:nvGrpSpPr>
        <p:grpSpPr>
          <a:xfrm>
            <a:off x="1648624" y="4151449"/>
            <a:ext cx="395728" cy="366615"/>
            <a:chOff x="1098868" y="3880677"/>
            <a:chExt cx="424176" cy="392970"/>
          </a:xfrm>
        </p:grpSpPr>
        <p:sp>
          <p:nvSpPr>
            <p:cNvPr id="704" name="Google Shape;704;p2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5" name="Google Shape;705;p2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6" name="Google Shape;706;p2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7" name="Google Shape;707;p2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8" name="Google Shape;708;p2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09" name="Google Shape;709;p2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0" name="Google Shape;710;p2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11" name="Google Shape;711;p26"/>
          <p:cNvGrpSpPr/>
          <p:nvPr/>
        </p:nvGrpSpPr>
        <p:grpSpPr>
          <a:xfrm>
            <a:off x="612835" y="6190963"/>
            <a:ext cx="579142" cy="536587"/>
            <a:chOff x="1098868" y="3880677"/>
            <a:chExt cx="424176" cy="392970"/>
          </a:xfrm>
        </p:grpSpPr>
        <p:sp>
          <p:nvSpPr>
            <p:cNvPr id="712" name="Google Shape;712;p2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3" name="Google Shape;713;p2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4" name="Google Shape;714;p2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5" name="Google Shape;715;p2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6" name="Google Shape;716;p2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7" name="Google Shape;717;p2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18" name="Google Shape;718;p2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19" name="Google Shape;719;p26"/>
          <p:cNvGrpSpPr/>
          <p:nvPr/>
        </p:nvGrpSpPr>
        <p:grpSpPr>
          <a:xfrm>
            <a:off x="5831700" y="6087158"/>
            <a:ext cx="493232" cy="456997"/>
            <a:chOff x="1098868" y="3880677"/>
            <a:chExt cx="424176" cy="392970"/>
          </a:xfrm>
        </p:grpSpPr>
        <p:sp>
          <p:nvSpPr>
            <p:cNvPr id="720" name="Google Shape;720;p2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1" name="Google Shape;721;p2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2" name="Google Shape;722;p2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3" name="Google Shape;723;p2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4" name="Google Shape;724;p2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5" name="Google Shape;725;p2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6" name="Google Shape;726;p2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27" name="Google Shape;727;p26"/>
          <p:cNvGrpSpPr/>
          <p:nvPr/>
        </p:nvGrpSpPr>
        <p:grpSpPr>
          <a:xfrm>
            <a:off x="11384097" y="5484681"/>
            <a:ext cx="350539" cy="324855"/>
            <a:chOff x="1098868" y="3880677"/>
            <a:chExt cx="424176" cy="392970"/>
          </a:xfrm>
        </p:grpSpPr>
        <p:sp>
          <p:nvSpPr>
            <p:cNvPr id="728" name="Google Shape;728;p2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29" name="Google Shape;729;p2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0" name="Google Shape;730;p2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1" name="Google Shape;731;p2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2" name="Google Shape;732;p2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3" name="Google Shape;733;p2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4" name="Google Shape;734;p2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735" name="Google Shape;735;p26"/>
          <p:cNvSpPr/>
          <p:nvPr/>
        </p:nvSpPr>
        <p:spPr>
          <a:xfrm flipH="1">
            <a:off x="-319454" y="500003"/>
            <a:ext cx="2236171" cy="68160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6" name="Google Shape;736;p26"/>
          <p:cNvSpPr/>
          <p:nvPr/>
        </p:nvSpPr>
        <p:spPr>
          <a:xfrm flipH="1">
            <a:off x="5519391" y="320735"/>
            <a:ext cx="1760352" cy="53656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7" name="Google Shape;737;p26"/>
          <p:cNvSpPr/>
          <p:nvPr/>
        </p:nvSpPr>
        <p:spPr>
          <a:xfrm>
            <a:off x="10792601" y="1136367"/>
            <a:ext cx="2236171" cy="68160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38" name="Google Shape;738;p26"/>
          <p:cNvSpPr txBox="1">
            <a:spLocks noGrp="1"/>
          </p:cNvSpPr>
          <p:nvPr>
            <p:ph type="title"/>
          </p:nvPr>
        </p:nvSpPr>
        <p:spPr>
          <a:xfrm>
            <a:off x="6324933" y="2273217"/>
            <a:ext cx="4913600" cy="2398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80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739" name="Google Shape;739;p26"/>
          <p:cNvSpPr txBox="1">
            <a:spLocks noGrp="1"/>
          </p:cNvSpPr>
          <p:nvPr>
            <p:ph type="title" idx="2"/>
          </p:nvPr>
        </p:nvSpPr>
        <p:spPr>
          <a:xfrm>
            <a:off x="8118733" y="915951"/>
            <a:ext cx="1326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667">
                <a:solidFill>
                  <a:schemeClr val="dk1"/>
                </a:solidFill>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740" name="Google Shape;740;p26"/>
          <p:cNvSpPr txBox="1">
            <a:spLocks noGrp="1"/>
          </p:cNvSpPr>
          <p:nvPr>
            <p:ph type="subTitle" idx="1"/>
          </p:nvPr>
        </p:nvSpPr>
        <p:spPr>
          <a:xfrm>
            <a:off x="7092933" y="4958500"/>
            <a:ext cx="3377600" cy="956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600"/>
              <a:buNone/>
              <a:defRPr sz="2400">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41"/>
        <p:cNvGrpSpPr/>
        <p:nvPr/>
      </p:nvGrpSpPr>
      <p:grpSpPr>
        <a:xfrm>
          <a:off x="0" y="0"/>
          <a:ext cx="0" cy="0"/>
          <a:chOff x="0" y="0"/>
          <a:chExt cx="0" cy="0"/>
        </a:xfrm>
      </p:grpSpPr>
      <p:sp>
        <p:nvSpPr>
          <p:cNvPr id="742" name="Google Shape;742;p27"/>
          <p:cNvSpPr/>
          <p:nvPr/>
        </p:nvSpPr>
        <p:spPr>
          <a:xfrm>
            <a:off x="-1074265" y="2207704"/>
            <a:ext cx="2957753" cy="9016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3" name="Google Shape;743;p27"/>
          <p:cNvSpPr/>
          <p:nvPr/>
        </p:nvSpPr>
        <p:spPr>
          <a:xfrm>
            <a:off x="-169516" y="5386224"/>
            <a:ext cx="4558133" cy="1753337"/>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4" name="Google Shape;744;p27"/>
          <p:cNvSpPr/>
          <p:nvPr/>
        </p:nvSpPr>
        <p:spPr>
          <a:xfrm>
            <a:off x="-121399" y="5920694"/>
            <a:ext cx="12428668" cy="1038244"/>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5" name="Google Shape;745;p27"/>
          <p:cNvSpPr/>
          <p:nvPr/>
        </p:nvSpPr>
        <p:spPr>
          <a:xfrm flipH="1">
            <a:off x="8183351" y="5386224"/>
            <a:ext cx="4558133" cy="1753337"/>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6" name="Google Shape;746;p27"/>
          <p:cNvSpPr/>
          <p:nvPr/>
        </p:nvSpPr>
        <p:spPr>
          <a:xfrm flipH="1">
            <a:off x="10719942" y="1029336"/>
            <a:ext cx="2657573" cy="81010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747" name="Google Shape;747;p27"/>
          <p:cNvGrpSpPr/>
          <p:nvPr/>
        </p:nvGrpSpPr>
        <p:grpSpPr>
          <a:xfrm>
            <a:off x="599725" y="6177836"/>
            <a:ext cx="565568" cy="523960"/>
            <a:chOff x="1098868" y="3880677"/>
            <a:chExt cx="424176" cy="392970"/>
          </a:xfrm>
        </p:grpSpPr>
        <p:sp>
          <p:nvSpPr>
            <p:cNvPr id="748" name="Google Shape;748;p27"/>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9" name="Google Shape;749;p27"/>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0" name="Google Shape;750;p27"/>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1" name="Google Shape;751;p27"/>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2" name="Google Shape;752;p27"/>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3" name="Google Shape;753;p27"/>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4" name="Google Shape;754;p27"/>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55" name="Google Shape;755;p27"/>
          <p:cNvGrpSpPr/>
          <p:nvPr/>
        </p:nvGrpSpPr>
        <p:grpSpPr>
          <a:xfrm>
            <a:off x="3576436" y="5720780"/>
            <a:ext cx="493344" cy="457049"/>
            <a:chOff x="1098868" y="3880677"/>
            <a:chExt cx="424176" cy="392970"/>
          </a:xfrm>
        </p:grpSpPr>
        <p:sp>
          <p:nvSpPr>
            <p:cNvPr id="756" name="Google Shape;756;p27"/>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7" name="Google Shape;757;p27"/>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8" name="Google Shape;758;p27"/>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59" name="Google Shape;759;p27"/>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0" name="Google Shape;760;p27"/>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1" name="Google Shape;761;p27"/>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2" name="Google Shape;762;p27"/>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63" name="Google Shape;763;p27"/>
          <p:cNvGrpSpPr/>
          <p:nvPr/>
        </p:nvGrpSpPr>
        <p:grpSpPr>
          <a:xfrm>
            <a:off x="6723439" y="6129371"/>
            <a:ext cx="670141" cy="620892"/>
            <a:chOff x="1098868" y="3880677"/>
            <a:chExt cx="424176" cy="392970"/>
          </a:xfrm>
        </p:grpSpPr>
        <p:sp>
          <p:nvSpPr>
            <p:cNvPr id="764" name="Google Shape;764;p27"/>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5" name="Google Shape;765;p27"/>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6" name="Google Shape;766;p27"/>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7" name="Google Shape;767;p27"/>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8" name="Google Shape;768;p27"/>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69" name="Google Shape;769;p27"/>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0" name="Google Shape;770;p27"/>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71" name="Google Shape;771;p27"/>
          <p:cNvGrpSpPr/>
          <p:nvPr/>
        </p:nvGrpSpPr>
        <p:grpSpPr>
          <a:xfrm>
            <a:off x="10932673" y="5813147"/>
            <a:ext cx="874425" cy="810093"/>
            <a:chOff x="1098868" y="3880677"/>
            <a:chExt cx="424176" cy="392970"/>
          </a:xfrm>
        </p:grpSpPr>
        <p:sp>
          <p:nvSpPr>
            <p:cNvPr id="772" name="Google Shape;772;p27"/>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3" name="Google Shape;773;p27"/>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4" name="Google Shape;774;p27"/>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5" name="Google Shape;775;p27"/>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6" name="Google Shape;776;p27"/>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7" name="Google Shape;777;p27"/>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78" name="Google Shape;778;p27"/>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779" name="Google Shape;779;p27"/>
          <p:cNvSpPr/>
          <p:nvPr/>
        </p:nvSpPr>
        <p:spPr>
          <a:xfrm flipH="1">
            <a:off x="1360333" y="189366"/>
            <a:ext cx="1718892" cy="52397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0" name="Google Shape;780;p27"/>
          <p:cNvSpPr txBox="1">
            <a:spLocks noGrp="1"/>
          </p:cNvSpPr>
          <p:nvPr>
            <p:ph type="title"/>
          </p:nvPr>
        </p:nvSpPr>
        <p:spPr>
          <a:xfrm>
            <a:off x="960000" y="593367"/>
            <a:ext cx="10272000" cy="9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
        <p:cNvGrpSpPr/>
        <p:nvPr/>
      </p:nvGrpSpPr>
      <p:grpSpPr>
        <a:xfrm>
          <a:off x="0" y="0"/>
          <a:ext cx="0" cy="0"/>
          <a:chOff x="0" y="0"/>
          <a:chExt cx="0" cy="0"/>
        </a:xfrm>
      </p:grpSpPr>
      <p:sp>
        <p:nvSpPr>
          <p:cNvPr id="27" name="Google Shape;27;p10"/>
          <p:cNvSpPr/>
          <p:nvPr/>
        </p:nvSpPr>
        <p:spPr>
          <a:xfrm>
            <a:off x="4319651" y="4430351"/>
            <a:ext cx="3500291"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 name="Google Shape;28;p10"/>
          <p:cNvSpPr/>
          <p:nvPr/>
        </p:nvSpPr>
        <p:spPr>
          <a:xfrm flipH="1">
            <a:off x="11098514" y="4895651"/>
            <a:ext cx="2329052" cy="1257580"/>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 name="Google Shape;29;p10"/>
          <p:cNvSpPr/>
          <p:nvPr/>
        </p:nvSpPr>
        <p:spPr>
          <a:xfrm flipH="1">
            <a:off x="-719874" y="4895683"/>
            <a:ext cx="1928115" cy="146554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 name="Google Shape;30;p10"/>
          <p:cNvSpPr/>
          <p:nvPr/>
        </p:nvSpPr>
        <p:spPr>
          <a:xfrm>
            <a:off x="-121399" y="5954260"/>
            <a:ext cx="12428668" cy="1004733"/>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1" name="Google Shape;31;p10"/>
          <p:cNvGrpSpPr/>
          <p:nvPr/>
        </p:nvGrpSpPr>
        <p:grpSpPr>
          <a:xfrm>
            <a:off x="7870492" y="6145636"/>
            <a:ext cx="565568" cy="523960"/>
            <a:chOff x="1098868" y="3880677"/>
            <a:chExt cx="424176" cy="392970"/>
          </a:xfrm>
        </p:grpSpPr>
        <p:sp>
          <p:nvSpPr>
            <p:cNvPr id="32" name="Google Shape;32;p1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3" name="Google Shape;33;p1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 name="Google Shape;34;p1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 name="Google Shape;35;p1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6" name="Google Shape;36;p1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7" name="Google Shape;37;p1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8" name="Google Shape;38;p1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39" name="Google Shape;39;p10"/>
          <p:cNvGrpSpPr/>
          <p:nvPr/>
        </p:nvGrpSpPr>
        <p:grpSpPr>
          <a:xfrm>
            <a:off x="3700576" y="6145622"/>
            <a:ext cx="429266" cy="397685"/>
            <a:chOff x="1098868" y="3880677"/>
            <a:chExt cx="424176" cy="392970"/>
          </a:xfrm>
        </p:grpSpPr>
        <p:sp>
          <p:nvSpPr>
            <p:cNvPr id="40" name="Google Shape;40;p1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1" name="Google Shape;41;p1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2" name="Google Shape;42;p1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3" name="Google Shape;43;p1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 name="Google Shape;44;p1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5" name="Google Shape;45;p1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6" name="Google Shape;46;p1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47" name="Google Shape;47;p10"/>
          <p:cNvGrpSpPr/>
          <p:nvPr/>
        </p:nvGrpSpPr>
        <p:grpSpPr>
          <a:xfrm>
            <a:off x="101133" y="5798084"/>
            <a:ext cx="501546" cy="464595"/>
            <a:chOff x="1098868" y="3880677"/>
            <a:chExt cx="424176" cy="392970"/>
          </a:xfrm>
        </p:grpSpPr>
        <p:sp>
          <p:nvSpPr>
            <p:cNvPr id="48" name="Google Shape;48;p1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9" name="Google Shape;49;p1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0" name="Google Shape;50;p1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1" name="Google Shape;51;p1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2" name="Google Shape;52;p1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 name="Google Shape;53;p1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 name="Google Shape;54;p1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55" name="Google Shape;55;p10"/>
          <p:cNvGrpSpPr/>
          <p:nvPr/>
        </p:nvGrpSpPr>
        <p:grpSpPr>
          <a:xfrm>
            <a:off x="11568300" y="5870217"/>
            <a:ext cx="501546" cy="464595"/>
            <a:chOff x="1098868" y="3880677"/>
            <a:chExt cx="424176" cy="392970"/>
          </a:xfrm>
        </p:grpSpPr>
        <p:sp>
          <p:nvSpPr>
            <p:cNvPr id="56" name="Google Shape;56;p1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7" name="Google Shape;57;p1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 name="Google Shape;58;p1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 name="Google Shape;59;p1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0" name="Google Shape;60;p1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1" name="Google Shape;61;p1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2" name="Google Shape;62;p1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63" name="Google Shape;63;p10"/>
          <p:cNvSpPr/>
          <p:nvPr/>
        </p:nvSpPr>
        <p:spPr>
          <a:xfrm>
            <a:off x="10170947" y="2598933"/>
            <a:ext cx="3296236" cy="100473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4" name="Google Shape;64;p10"/>
          <p:cNvSpPr/>
          <p:nvPr/>
        </p:nvSpPr>
        <p:spPr>
          <a:xfrm flipH="1">
            <a:off x="-1020089" y="1935700"/>
            <a:ext cx="2743975" cy="83639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5" name="Google Shape;65;p10"/>
          <p:cNvSpPr/>
          <p:nvPr/>
        </p:nvSpPr>
        <p:spPr>
          <a:xfrm flipH="1">
            <a:off x="7935935" y="-163173"/>
            <a:ext cx="1928136" cy="58771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6" name="Google Shape;66;p10"/>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7" name="Google Shape;67;p10"/>
          <p:cNvSpPr txBox="1">
            <a:spLocks noGrp="1"/>
          </p:cNvSpPr>
          <p:nvPr>
            <p:ph type="subTitle" idx="1"/>
          </p:nvPr>
        </p:nvSpPr>
        <p:spPr>
          <a:xfrm>
            <a:off x="2675667" y="2625700"/>
            <a:ext cx="29336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68" name="Google Shape;68;p10"/>
          <p:cNvSpPr txBox="1">
            <a:spLocks noGrp="1"/>
          </p:cNvSpPr>
          <p:nvPr>
            <p:ph type="subTitle" idx="2"/>
          </p:nvPr>
        </p:nvSpPr>
        <p:spPr>
          <a:xfrm>
            <a:off x="2675652" y="1935700"/>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69" name="Google Shape;69;p10"/>
          <p:cNvSpPr txBox="1">
            <a:spLocks noGrp="1"/>
          </p:cNvSpPr>
          <p:nvPr>
            <p:ph type="subTitle" idx="3"/>
          </p:nvPr>
        </p:nvSpPr>
        <p:spPr>
          <a:xfrm>
            <a:off x="6582733" y="2625700"/>
            <a:ext cx="29336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70" name="Google Shape;70;p10"/>
          <p:cNvSpPr txBox="1">
            <a:spLocks noGrp="1"/>
          </p:cNvSpPr>
          <p:nvPr>
            <p:ph type="subTitle" idx="4"/>
          </p:nvPr>
        </p:nvSpPr>
        <p:spPr>
          <a:xfrm>
            <a:off x="6582719" y="1935700"/>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71" name="Google Shape;71;p10"/>
          <p:cNvSpPr txBox="1">
            <a:spLocks noGrp="1"/>
          </p:cNvSpPr>
          <p:nvPr>
            <p:ph type="subTitle" idx="5"/>
          </p:nvPr>
        </p:nvSpPr>
        <p:spPr>
          <a:xfrm>
            <a:off x="953467" y="4826867"/>
            <a:ext cx="29336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72" name="Google Shape;72;p10"/>
          <p:cNvSpPr txBox="1">
            <a:spLocks noGrp="1"/>
          </p:cNvSpPr>
          <p:nvPr>
            <p:ph type="subTitle" idx="6"/>
          </p:nvPr>
        </p:nvSpPr>
        <p:spPr>
          <a:xfrm>
            <a:off x="953469" y="4136867"/>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73" name="Google Shape;73;p10"/>
          <p:cNvSpPr txBox="1">
            <a:spLocks noGrp="1"/>
          </p:cNvSpPr>
          <p:nvPr>
            <p:ph type="subTitle" idx="7"/>
          </p:nvPr>
        </p:nvSpPr>
        <p:spPr>
          <a:xfrm>
            <a:off x="8304933" y="4826867"/>
            <a:ext cx="29336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74" name="Google Shape;74;p10"/>
          <p:cNvSpPr txBox="1">
            <a:spLocks noGrp="1"/>
          </p:cNvSpPr>
          <p:nvPr>
            <p:ph type="subTitle" idx="8"/>
          </p:nvPr>
        </p:nvSpPr>
        <p:spPr>
          <a:xfrm>
            <a:off x="8304936" y="4136867"/>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81"/>
        <p:cNvGrpSpPr/>
        <p:nvPr/>
      </p:nvGrpSpPr>
      <p:grpSpPr>
        <a:xfrm>
          <a:off x="0" y="0"/>
          <a:ext cx="0" cy="0"/>
          <a:chOff x="0" y="0"/>
          <a:chExt cx="0" cy="0"/>
        </a:xfrm>
      </p:grpSpPr>
      <p:sp>
        <p:nvSpPr>
          <p:cNvPr id="782" name="Google Shape;782;p28"/>
          <p:cNvSpPr/>
          <p:nvPr/>
        </p:nvSpPr>
        <p:spPr>
          <a:xfrm>
            <a:off x="-1382300" y="4286268"/>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3" name="Google Shape;783;p28"/>
          <p:cNvSpPr/>
          <p:nvPr/>
        </p:nvSpPr>
        <p:spPr>
          <a:xfrm>
            <a:off x="-121399" y="5540433"/>
            <a:ext cx="12428668" cy="141849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784" name="Google Shape;784;p28"/>
          <p:cNvGrpSpPr/>
          <p:nvPr/>
        </p:nvGrpSpPr>
        <p:grpSpPr>
          <a:xfrm>
            <a:off x="8506730" y="6052656"/>
            <a:ext cx="495211" cy="458779"/>
            <a:chOff x="1098868" y="3880677"/>
            <a:chExt cx="424176" cy="392970"/>
          </a:xfrm>
        </p:grpSpPr>
        <p:sp>
          <p:nvSpPr>
            <p:cNvPr id="785" name="Google Shape;785;p2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6" name="Google Shape;786;p2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7" name="Google Shape;787;p2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8" name="Google Shape;788;p2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9" name="Google Shape;789;p2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0" name="Google Shape;790;p2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1" name="Google Shape;791;p2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792" name="Google Shape;792;p28"/>
          <p:cNvGrpSpPr/>
          <p:nvPr/>
        </p:nvGrpSpPr>
        <p:grpSpPr>
          <a:xfrm>
            <a:off x="232558" y="5397636"/>
            <a:ext cx="565568" cy="523960"/>
            <a:chOff x="1098868" y="3880677"/>
            <a:chExt cx="424176" cy="392970"/>
          </a:xfrm>
        </p:grpSpPr>
        <p:sp>
          <p:nvSpPr>
            <p:cNvPr id="793" name="Google Shape;793;p2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4" name="Google Shape;794;p2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5" name="Google Shape;795;p2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6" name="Google Shape;796;p2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7" name="Google Shape;797;p2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8" name="Google Shape;798;p2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99" name="Google Shape;799;p2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00" name="Google Shape;800;p28"/>
          <p:cNvGrpSpPr/>
          <p:nvPr/>
        </p:nvGrpSpPr>
        <p:grpSpPr>
          <a:xfrm>
            <a:off x="1834183" y="6406541"/>
            <a:ext cx="657811" cy="609417"/>
            <a:chOff x="1098868" y="3880677"/>
            <a:chExt cx="424176" cy="392970"/>
          </a:xfrm>
        </p:grpSpPr>
        <p:sp>
          <p:nvSpPr>
            <p:cNvPr id="801" name="Google Shape;801;p2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2" name="Google Shape;802;p2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3" name="Google Shape;803;p2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4" name="Google Shape;804;p2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5" name="Google Shape;805;p2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6" name="Google Shape;806;p2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7" name="Google Shape;807;p2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808" name="Google Shape;808;p28"/>
          <p:cNvSpPr/>
          <p:nvPr/>
        </p:nvSpPr>
        <p:spPr>
          <a:xfrm>
            <a:off x="10720477" y="8533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09" name="Google Shape;809;p28"/>
          <p:cNvSpPr/>
          <p:nvPr/>
        </p:nvSpPr>
        <p:spPr>
          <a:xfrm flipH="1">
            <a:off x="-412367" y="2247053"/>
            <a:ext cx="1999395" cy="60943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0" name="Google Shape;810;p28"/>
          <p:cNvSpPr/>
          <p:nvPr/>
        </p:nvSpPr>
        <p:spPr>
          <a:xfrm flipH="1">
            <a:off x="2065928" y="-200105"/>
            <a:ext cx="2603237" cy="79347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1" name="Google Shape;811;p28"/>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812" name="Google Shape;812;p28"/>
          <p:cNvGrpSpPr/>
          <p:nvPr/>
        </p:nvGrpSpPr>
        <p:grpSpPr>
          <a:xfrm>
            <a:off x="9517037" y="5361561"/>
            <a:ext cx="2893888" cy="1541067"/>
            <a:chOff x="6705057" y="3790702"/>
            <a:chExt cx="2603042" cy="1386184"/>
          </a:xfrm>
        </p:grpSpPr>
        <p:sp>
          <p:nvSpPr>
            <p:cNvPr id="813" name="Google Shape;813;p28"/>
            <p:cNvSpPr/>
            <p:nvPr/>
          </p:nvSpPr>
          <p:spPr>
            <a:xfrm>
              <a:off x="6705057"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4" name="Google Shape;814;p28"/>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15" name="Google Shape;815;p28"/>
          <p:cNvGrpSpPr/>
          <p:nvPr/>
        </p:nvGrpSpPr>
        <p:grpSpPr>
          <a:xfrm>
            <a:off x="11305663" y="5155089"/>
            <a:ext cx="744795" cy="690003"/>
            <a:chOff x="1098868" y="3880677"/>
            <a:chExt cx="424176" cy="392970"/>
          </a:xfrm>
        </p:grpSpPr>
        <p:sp>
          <p:nvSpPr>
            <p:cNvPr id="816" name="Google Shape;816;p28"/>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7" name="Google Shape;817;p28"/>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8" name="Google Shape;818;p28"/>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9" name="Google Shape;819;p28"/>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20" name="Google Shape;820;p28"/>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21" name="Google Shape;821;p28"/>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22" name="Google Shape;822;p28"/>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823"/>
        <p:cNvGrpSpPr/>
        <p:nvPr/>
      </p:nvGrpSpPr>
      <p:grpSpPr>
        <a:xfrm>
          <a:off x="0" y="0"/>
          <a:ext cx="0" cy="0"/>
          <a:chOff x="0" y="0"/>
          <a:chExt cx="0" cy="0"/>
        </a:xfrm>
      </p:grpSpPr>
      <p:sp>
        <p:nvSpPr>
          <p:cNvPr id="824" name="Google Shape;824;p29"/>
          <p:cNvSpPr txBox="1">
            <a:spLocks noGrp="1"/>
          </p:cNvSpPr>
          <p:nvPr>
            <p:ph type="title"/>
          </p:nvPr>
        </p:nvSpPr>
        <p:spPr>
          <a:xfrm>
            <a:off x="960000" y="593367"/>
            <a:ext cx="10278400" cy="107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825" name="Google Shape;825;p29"/>
          <p:cNvSpPr/>
          <p:nvPr/>
        </p:nvSpPr>
        <p:spPr>
          <a:xfrm>
            <a:off x="-1185599" y="5106547"/>
            <a:ext cx="2454092" cy="1852325"/>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26" name="Google Shape;826;p29"/>
          <p:cNvSpPr/>
          <p:nvPr/>
        </p:nvSpPr>
        <p:spPr>
          <a:xfrm>
            <a:off x="-121399" y="5880466"/>
            <a:ext cx="12428668" cy="1078383"/>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27" name="Google Shape;827;p29"/>
          <p:cNvSpPr/>
          <p:nvPr/>
        </p:nvSpPr>
        <p:spPr>
          <a:xfrm>
            <a:off x="11043074" y="5837703"/>
            <a:ext cx="1367693" cy="1039575"/>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828" name="Google Shape;828;p29"/>
          <p:cNvGrpSpPr/>
          <p:nvPr/>
        </p:nvGrpSpPr>
        <p:grpSpPr>
          <a:xfrm>
            <a:off x="219458" y="4996203"/>
            <a:ext cx="565568" cy="523960"/>
            <a:chOff x="1098868" y="3880677"/>
            <a:chExt cx="424176" cy="392970"/>
          </a:xfrm>
        </p:grpSpPr>
        <p:sp>
          <p:nvSpPr>
            <p:cNvPr id="829" name="Google Shape;829;p29"/>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0" name="Google Shape;830;p29"/>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1" name="Google Shape;831;p29"/>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2" name="Google Shape;832;p29"/>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3" name="Google Shape;833;p29"/>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4" name="Google Shape;834;p29"/>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5" name="Google Shape;835;p29"/>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36" name="Google Shape;836;p29"/>
          <p:cNvGrpSpPr/>
          <p:nvPr/>
        </p:nvGrpSpPr>
        <p:grpSpPr>
          <a:xfrm>
            <a:off x="2579726" y="6192455"/>
            <a:ext cx="356251" cy="330043"/>
            <a:chOff x="1098868" y="3880677"/>
            <a:chExt cx="424176" cy="392970"/>
          </a:xfrm>
        </p:grpSpPr>
        <p:sp>
          <p:nvSpPr>
            <p:cNvPr id="837" name="Google Shape;837;p29"/>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8" name="Google Shape;838;p29"/>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39" name="Google Shape;839;p29"/>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0" name="Google Shape;840;p29"/>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1" name="Google Shape;841;p29"/>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2" name="Google Shape;842;p29"/>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3" name="Google Shape;843;p29"/>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44" name="Google Shape;844;p29"/>
          <p:cNvGrpSpPr/>
          <p:nvPr/>
        </p:nvGrpSpPr>
        <p:grpSpPr>
          <a:xfrm>
            <a:off x="5190678" y="6522485"/>
            <a:ext cx="565568" cy="523960"/>
            <a:chOff x="1098868" y="3880677"/>
            <a:chExt cx="424176" cy="392970"/>
          </a:xfrm>
        </p:grpSpPr>
        <p:sp>
          <p:nvSpPr>
            <p:cNvPr id="845" name="Google Shape;845;p29"/>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6" name="Google Shape;846;p29"/>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7" name="Google Shape;847;p29"/>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8" name="Google Shape;848;p29"/>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49" name="Google Shape;849;p29"/>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0" name="Google Shape;850;p29"/>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1" name="Google Shape;851;p29"/>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52" name="Google Shape;852;p29"/>
          <p:cNvGrpSpPr/>
          <p:nvPr/>
        </p:nvGrpSpPr>
        <p:grpSpPr>
          <a:xfrm>
            <a:off x="10211393" y="6258021"/>
            <a:ext cx="356251" cy="330043"/>
            <a:chOff x="1098868" y="3880677"/>
            <a:chExt cx="424176" cy="392970"/>
          </a:xfrm>
        </p:grpSpPr>
        <p:sp>
          <p:nvSpPr>
            <p:cNvPr id="853" name="Google Shape;853;p29"/>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4" name="Google Shape;854;p29"/>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5" name="Google Shape;855;p29"/>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6" name="Google Shape;856;p29"/>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7" name="Google Shape;857;p29"/>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8" name="Google Shape;858;p29"/>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9" name="Google Shape;859;p29"/>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860" name="Google Shape;860;p29"/>
          <p:cNvSpPr/>
          <p:nvPr/>
        </p:nvSpPr>
        <p:spPr>
          <a:xfrm>
            <a:off x="11022111" y="319768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1" name="Google Shape;861;p29"/>
          <p:cNvSpPr/>
          <p:nvPr/>
        </p:nvSpPr>
        <p:spPr>
          <a:xfrm flipH="1">
            <a:off x="-412332" y="844031"/>
            <a:ext cx="1893235" cy="57707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2" name="Google Shape;862;p29"/>
          <p:cNvSpPr/>
          <p:nvPr/>
        </p:nvSpPr>
        <p:spPr>
          <a:xfrm>
            <a:off x="5632744" y="-473911"/>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863"/>
        <p:cNvGrpSpPr/>
        <p:nvPr/>
      </p:nvGrpSpPr>
      <p:grpSpPr>
        <a:xfrm>
          <a:off x="0" y="0"/>
          <a:ext cx="0" cy="0"/>
          <a:chOff x="0" y="0"/>
          <a:chExt cx="0" cy="0"/>
        </a:xfrm>
      </p:grpSpPr>
      <p:sp>
        <p:nvSpPr>
          <p:cNvPr id="864" name="Google Shape;864;p30"/>
          <p:cNvSpPr/>
          <p:nvPr/>
        </p:nvSpPr>
        <p:spPr>
          <a:xfrm>
            <a:off x="9868981" y="1417949"/>
            <a:ext cx="3325145" cy="101354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5" name="Google Shape;865;p30"/>
          <p:cNvSpPr/>
          <p:nvPr/>
        </p:nvSpPr>
        <p:spPr>
          <a:xfrm>
            <a:off x="-1146234" y="5273436"/>
            <a:ext cx="2491195" cy="1880227"/>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6" name="Google Shape;866;p30"/>
          <p:cNvSpPr/>
          <p:nvPr/>
        </p:nvSpPr>
        <p:spPr>
          <a:xfrm>
            <a:off x="-121399" y="6392634"/>
            <a:ext cx="12428668" cy="882916"/>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867" name="Google Shape;867;p30"/>
          <p:cNvGrpSpPr/>
          <p:nvPr/>
        </p:nvGrpSpPr>
        <p:grpSpPr>
          <a:xfrm>
            <a:off x="8982133" y="5669871"/>
            <a:ext cx="3325119" cy="1561213"/>
            <a:chOff x="6355762" y="3790702"/>
            <a:chExt cx="2952337" cy="1386184"/>
          </a:xfrm>
        </p:grpSpPr>
        <p:sp>
          <p:nvSpPr>
            <p:cNvPr id="868" name="Google Shape;868;p30"/>
            <p:cNvSpPr/>
            <p:nvPr/>
          </p:nvSpPr>
          <p:spPr>
            <a:xfrm>
              <a:off x="6355762"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9" name="Google Shape;869;p30"/>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70" name="Google Shape;870;p30"/>
          <p:cNvGrpSpPr/>
          <p:nvPr/>
        </p:nvGrpSpPr>
        <p:grpSpPr>
          <a:xfrm>
            <a:off x="146625" y="5669873"/>
            <a:ext cx="629752" cy="583912"/>
            <a:chOff x="247670" y="4242199"/>
            <a:chExt cx="638089" cy="591643"/>
          </a:xfrm>
        </p:grpSpPr>
        <p:sp>
          <p:nvSpPr>
            <p:cNvPr id="871" name="Google Shape;871;p3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2" name="Google Shape;872;p3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3" name="Google Shape;873;p3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4" name="Google Shape;874;p3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5" name="Google Shape;875;p3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6" name="Google Shape;876;p3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7" name="Google Shape;877;p3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78" name="Google Shape;878;p30"/>
          <p:cNvGrpSpPr/>
          <p:nvPr/>
        </p:nvGrpSpPr>
        <p:grpSpPr>
          <a:xfrm>
            <a:off x="2624950" y="6707187"/>
            <a:ext cx="481460" cy="446493"/>
            <a:chOff x="247670" y="4242199"/>
            <a:chExt cx="638089" cy="591643"/>
          </a:xfrm>
        </p:grpSpPr>
        <p:sp>
          <p:nvSpPr>
            <p:cNvPr id="879" name="Google Shape;879;p3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0" name="Google Shape;880;p3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1" name="Google Shape;881;p3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2" name="Google Shape;882;p3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3" name="Google Shape;883;p3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4" name="Google Shape;884;p3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5" name="Google Shape;885;p3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86" name="Google Shape;886;p30"/>
          <p:cNvGrpSpPr/>
          <p:nvPr/>
        </p:nvGrpSpPr>
        <p:grpSpPr>
          <a:xfrm>
            <a:off x="6453868" y="6542081"/>
            <a:ext cx="629752" cy="583991"/>
            <a:chOff x="247670" y="4242199"/>
            <a:chExt cx="638089" cy="591643"/>
          </a:xfrm>
        </p:grpSpPr>
        <p:sp>
          <p:nvSpPr>
            <p:cNvPr id="887" name="Google Shape;887;p3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8" name="Google Shape;888;p3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9" name="Google Shape;889;p3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0" name="Google Shape;890;p3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1" name="Google Shape;891;p3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2" name="Google Shape;892;p3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3" name="Google Shape;893;p3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894" name="Google Shape;894;p30"/>
          <p:cNvGrpSpPr/>
          <p:nvPr/>
        </p:nvGrpSpPr>
        <p:grpSpPr>
          <a:xfrm>
            <a:off x="11231985" y="6172691"/>
            <a:ext cx="599123" cy="555592"/>
            <a:chOff x="247670" y="4242199"/>
            <a:chExt cx="638089" cy="591643"/>
          </a:xfrm>
        </p:grpSpPr>
        <p:sp>
          <p:nvSpPr>
            <p:cNvPr id="895" name="Google Shape;895;p30"/>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6" name="Google Shape;896;p30"/>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7" name="Google Shape;897;p30"/>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8" name="Google Shape;898;p30"/>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9" name="Google Shape;899;p30"/>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0" name="Google Shape;900;p30"/>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1" name="Google Shape;901;p30"/>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902" name="Google Shape;902;p30"/>
          <p:cNvSpPr/>
          <p:nvPr/>
        </p:nvSpPr>
        <p:spPr>
          <a:xfrm flipH="1">
            <a:off x="-413585" y="421336"/>
            <a:ext cx="1915908" cy="5840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3" name="Google Shape;903;p30"/>
          <p:cNvSpPr/>
          <p:nvPr/>
        </p:nvSpPr>
        <p:spPr>
          <a:xfrm>
            <a:off x="-1146218" y="4224003"/>
            <a:ext cx="1915908" cy="5840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4" name="Google Shape;904;p30"/>
          <p:cNvSpPr txBox="1">
            <a:spLocks noGrp="1"/>
          </p:cNvSpPr>
          <p:nvPr>
            <p:ph type="title"/>
          </p:nvPr>
        </p:nvSpPr>
        <p:spPr>
          <a:xfrm>
            <a:off x="960000" y="593367"/>
            <a:ext cx="10272000" cy="94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905"/>
        <p:cNvGrpSpPr/>
        <p:nvPr/>
      </p:nvGrpSpPr>
      <p:grpSpPr>
        <a:xfrm>
          <a:off x="0" y="0"/>
          <a:ext cx="0" cy="0"/>
          <a:chOff x="0" y="0"/>
          <a:chExt cx="0" cy="0"/>
        </a:xfrm>
      </p:grpSpPr>
      <p:sp>
        <p:nvSpPr>
          <p:cNvPr id="906" name="Google Shape;906;p31"/>
          <p:cNvSpPr txBox="1">
            <a:spLocks noGrp="1"/>
          </p:cNvSpPr>
          <p:nvPr>
            <p:ph type="title"/>
          </p:nvPr>
        </p:nvSpPr>
        <p:spPr>
          <a:xfrm rot="-5400000">
            <a:off x="-2299333" y="2954200"/>
            <a:ext cx="6419600" cy="94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sz="3067"/>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07"/>
        <p:cNvGrpSpPr/>
        <p:nvPr/>
      </p:nvGrpSpPr>
      <p:grpSpPr>
        <a:xfrm>
          <a:off x="0" y="0"/>
          <a:ext cx="0" cy="0"/>
          <a:chOff x="0" y="0"/>
          <a:chExt cx="0" cy="0"/>
        </a:xfrm>
      </p:grpSpPr>
      <p:sp>
        <p:nvSpPr>
          <p:cNvPr id="908" name="Google Shape;908;p32"/>
          <p:cNvSpPr/>
          <p:nvPr/>
        </p:nvSpPr>
        <p:spPr>
          <a:xfrm flipH="1">
            <a:off x="10885543" y="40667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9" name="Google Shape;909;p32"/>
          <p:cNvSpPr/>
          <p:nvPr/>
        </p:nvSpPr>
        <p:spPr>
          <a:xfrm>
            <a:off x="-772090" y="37806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910" name="Google Shape;910;p32"/>
          <p:cNvGrpSpPr/>
          <p:nvPr/>
        </p:nvGrpSpPr>
        <p:grpSpPr>
          <a:xfrm>
            <a:off x="-52799" y="5059401"/>
            <a:ext cx="12297665" cy="1798599"/>
            <a:chOff x="-39600" y="3553125"/>
            <a:chExt cx="9223249" cy="1348949"/>
          </a:xfrm>
        </p:grpSpPr>
        <p:sp>
          <p:nvSpPr>
            <p:cNvPr id="911" name="Google Shape;911;p32"/>
            <p:cNvSpPr/>
            <p:nvPr/>
          </p:nvSpPr>
          <p:spPr>
            <a:xfrm>
              <a:off x="5768300" y="3680200"/>
              <a:ext cx="3415349" cy="122182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912" name="Google Shape;912;p32"/>
            <p:cNvGrpSpPr/>
            <p:nvPr/>
          </p:nvGrpSpPr>
          <p:grpSpPr>
            <a:xfrm>
              <a:off x="461313" y="3784037"/>
              <a:ext cx="7860383" cy="1093152"/>
              <a:chOff x="-72870" y="2823347"/>
              <a:chExt cx="6972133" cy="1552332"/>
            </a:xfrm>
          </p:grpSpPr>
          <p:sp>
            <p:nvSpPr>
              <p:cNvPr id="913" name="Google Shape;913;p32"/>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14" name="Google Shape;914;p32"/>
              <p:cNvSpPr/>
              <p:nvPr/>
            </p:nvSpPr>
            <p:spPr>
              <a:xfrm>
                <a:off x="-72870" y="2825660"/>
                <a:ext cx="3654998"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915" name="Google Shape;915;p32"/>
            <p:cNvSpPr/>
            <p:nvPr/>
          </p:nvSpPr>
          <p:spPr>
            <a:xfrm>
              <a:off x="-39600" y="3553125"/>
              <a:ext cx="2993129" cy="1348949"/>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916" name="Google Shape;916;p32"/>
          <p:cNvSpPr/>
          <p:nvPr/>
        </p:nvSpPr>
        <p:spPr>
          <a:xfrm>
            <a:off x="-62833" y="5839833"/>
            <a:ext cx="12297797" cy="103389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17" name="Google Shape;917;p32"/>
          <p:cNvSpPr/>
          <p:nvPr/>
        </p:nvSpPr>
        <p:spPr>
          <a:xfrm>
            <a:off x="1533752" y="6113106"/>
            <a:ext cx="1661205" cy="802013"/>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18" name="Google Shape;918;p32"/>
          <p:cNvSpPr/>
          <p:nvPr/>
        </p:nvSpPr>
        <p:spPr>
          <a:xfrm>
            <a:off x="-6765" y="5513103"/>
            <a:ext cx="1815417" cy="1373952"/>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19" name="Google Shape;919;p32"/>
          <p:cNvSpPr/>
          <p:nvPr/>
        </p:nvSpPr>
        <p:spPr>
          <a:xfrm flipH="1">
            <a:off x="9275207" y="6225132"/>
            <a:ext cx="1429128" cy="690003"/>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0" name="Google Shape;920;p32"/>
          <p:cNvSpPr/>
          <p:nvPr/>
        </p:nvSpPr>
        <p:spPr>
          <a:xfrm flipH="1">
            <a:off x="10316487" y="5427602"/>
            <a:ext cx="1928380" cy="1459447"/>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921" name="Google Shape;921;p32"/>
          <p:cNvGrpSpPr/>
          <p:nvPr/>
        </p:nvGrpSpPr>
        <p:grpSpPr>
          <a:xfrm>
            <a:off x="528078" y="5457333"/>
            <a:ext cx="850785" cy="788857"/>
            <a:chOff x="247670" y="4242199"/>
            <a:chExt cx="638089" cy="591643"/>
          </a:xfrm>
        </p:grpSpPr>
        <p:sp>
          <p:nvSpPr>
            <p:cNvPr id="922" name="Google Shape;922;p3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3" name="Google Shape;923;p3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4" name="Google Shape;924;p3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5" name="Google Shape;925;p3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6" name="Google Shape;926;p3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7" name="Google Shape;927;p3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28" name="Google Shape;928;p3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29" name="Google Shape;929;p32"/>
          <p:cNvGrpSpPr/>
          <p:nvPr/>
        </p:nvGrpSpPr>
        <p:grpSpPr>
          <a:xfrm>
            <a:off x="1688192" y="5938103"/>
            <a:ext cx="565568" cy="523960"/>
            <a:chOff x="1098868" y="3880677"/>
            <a:chExt cx="424176" cy="392970"/>
          </a:xfrm>
        </p:grpSpPr>
        <p:sp>
          <p:nvSpPr>
            <p:cNvPr id="930" name="Google Shape;930;p32"/>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1" name="Google Shape;931;p32"/>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2" name="Google Shape;932;p32"/>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3" name="Google Shape;933;p32"/>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4" name="Google Shape;934;p32"/>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5" name="Google Shape;935;p32"/>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6" name="Google Shape;936;p32"/>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37" name="Google Shape;937;p32"/>
          <p:cNvGrpSpPr/>
          <p:nvPr/>
        </p:nvGrpSpPr>
        <p:grpSpPr>
          <a:xfrm>
            <a:off x="10316489" y="5186656"/>
            <a:ext cx="972363" cy="901585"/>
            <a:chOff x="247670" y="4242199"/>
            <a:chExt cx="638089" cy="591643"/>
          </a:xfrm>
        </p:grpSpPr>
        <p:sp>
          <p:nvSpPr>
            <p:cNvPr id="938" name="Google Shape;938;p3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9" name="Google Shape;939;p3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0" name="Google Shape;940;p3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1" name="Google Shape;941;p3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2" name="Google Shape;942;p3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3" name="Google Shape;943;p3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4" name="Google Shape;944;p3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45" name="Google Shape;945;p32"/>
          <p:cNvGrpSpPr/>
          <p:nvPr/>
        </p:nvGrpSpPr>
        <p:grpSpPr>
          <a:xfrm>
            <a:off x="9475044" y="6073071"/>
            <a:ext cx="565603" cy="524275"/>
            <a:chOff x="247670" y="4242199"/>
            <a:chExt cx="638089" cy="591643"/>
          </a:xfrm>
        </p:grpSpPr>
        <p:sp>
          <p:nvSpPr>
            <p:cNvPr id="946" name="Google Shape;946;p3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7" name="Google Shape;947;p3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8" name="Google Shape;948;p3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9" name="Google Shape;949;p3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50" name="Google Shape;950;p3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51" name="Google Shape;951;p3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52" name="Google Shape;952;p3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953" name="Google Shape;953;p32"/>
          <p:cNvSpPr txBox="1">
            <a:spLocks noGrp="1"/>
          </p:cNvSpPr>
          <p:nvPr>
            <p:ph type="title"/>
          </p:nvPr>
        </p:nvSpPr>
        <p:spPr>
          <a:xfrm>
            <a:off x="1533751" y="1996733"/>
            <a:ext cx="874400" cy="90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6667">
                <a:solidFill>
                  <a:schemeClr val="dk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954" name="Google Shape;954;p32"/>
          <p:cNvSpPr txBox="1">
            <a:spLocks noGrp="1"/>
          </p:cNvSpPr>
          <p:nvPr>
            <p:ph type="subTitle" idx="1"/>
          </p:nvPr>
        </p:nvSpPr>
        <p:spPr>
          <a:xfrm>
            <a:off x="2635417" y="2389765"/>
            <a:ext cx="31152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55" name="Google Shape;955;p32"/>
          <p:cNvSpPr txBox="1">
            <a:spLocks noGrp="1"/>
          </p:cNvSpPr>
          <p:nvPr>
            <p:ph type="title" idx="2"/>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956" name="Google Shape;956;p32"/>
          <p:cNvSpPr txBox="1">
            <a:spLocks noGrp="1"/>
          </p:cNvSpPr>
          <p:nvPr>
            <p:ph type="subTitle" idx="3"/>
          </p:nvPr>
        </p:nvSpPr>
        <p:spPr>
          <a:xfrm>
            <a:off x="2635417" y="1699767"/>
            <a:ext cx="3115200" cy="69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957" name="Google Shape;957;p32"/>
          <p:cNvSpPr txBox="1">
            <a:spLocks noGrp="1"/>
          </p:cNvSpPr>
          <p:nvPr>
            <p:ph type="title" idx="4"/>
          </p:nvPr>
        </p:nvSpPr>
        <p:spPr>
          <a:xfrm>
            <a:off x="1533751" y="3780667"/>
            <a:ext cx="874400" cy="90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6667">
                <a:solidFill>
                  <a:schemeClr val="dk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958" name="Google Shape;958;p32"/>
          <p:cNvSpPr txBox="1">
            <a:spLocks noGrp="1"/>
          </p:cNvSpPr>
          <p:nvPr>
            <p:ph type="subTitle" idx="5"/>
          </p:nvPr>
        </p:nvSpPr>
        <p:spPr>
          <a:xfrm>
            <a:off x="2635417" y="4173699"/>
            <a:ext cx="31152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59" name="Google Shape;959;p32"/>
          <p:cNvSpPr txBox="1">
            <a:spLocks noGrp="1"/>
          </p:cNvSpPr>
          <p:nvPr>
            <p:ph type="subTitle" idx="6"/>
          </p:nvPr>
        </p:nvSpPr>
        <p:spPr>
          <a:xfrm>
            <a:off x="2635417" y="3483700"/>
            <a:ext cx="3115200" cy="69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960" name="Google Shape;960;p32"/>
          <p:cNvSpPr txBox="1">
            <a:spLocks noGrp="1"/>
          </p:cNvSpPr>
          <p:nvPr>
            <p:ph type="title" idx="7"/>
          </p:nvPr>
        </p:nvSpPr>
        <p:spPr>
          <a:xfrm>
            <a:off x="6607817" y="1996733"/>
            <a:ext cx="874400" cy="90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6667">
                <a:solidFill>
                  <a:schemeClr val="dk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961" name="Google Shape;961;p32"/>
          <p:cNvSpPr txBox="1">
            <a:spLocks noGrp="1"/>
          </p:cNvSpPr>
          <p:nvPr>
            <p:ph type="subTitle" idx="8"/>
          </p:nvPr>
        </p:nvSpPr>
        <p:spPr>
          <a:xfrm>
            <a:off x="7709484" y="2389765"/>
            <a:ext cx="31152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62" name="Google Shape;962;p32"/>
          <p:cNvSpPr txBox="1">
            <a:spLocks noGrp="1"/>
          </p:cNvSpPr>
          <p:nvPr>
            <p:ph type="subTitle" idx="9"/>
          </p:nvPr>
        </p:nvSpPr>
        <p:spPr>
          <a:xfrm>
            <a:off x="7709484" y="1699767"/>
            <a:ext cx="3115200" cy="69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963" name="Google Shape;963;p32"/>
          <p:cNvSpPr txBox="1">
            <a:spLocks noGrp="1"/>
          </p:cNvSpPr>
          <p:nvPr>
            <p:ph type="title" idx="13"/>
          </p:nvPr>
        </p:nvSpPr>
        <p:spPr>
          <a:xfrm>
            <a:off x="6607817" y="3780667"/>
            <a:ext cx="874400" cy="90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6667">
                <a:solidFill>
                  <a:schemeClr val="dk1"/>
                </a:solidFill>
              </a:defRPr>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964" name="Google Shape;964;p32"/>
          <p:cNvSpPr txBox="1">
            <a:spLocks noGrp="1"/>
          </p:cNvSpPr>
          <p:nvPr>
            <p:ph type="subTitle" idx="14"/>
          </p:nvPr>
        </p:nvSpPr>
        <p:spPr>
          <a:xfrm>
            <a:off x="7709484" y="4173699"/>
            <a:ext cx="31152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65" name="Google Shape;965;p32"/>
          <p:cNvSpPr txBox="1">
            <a:spLocks noGrp="1"/>
          </p:cNvSpPr>
          <p:nvPr>
            <p:ph type="subTitle" idx="15"/>
          </p:nvPr>
        </p:nvSpPr>
        <p:spPr>
          <a:xfrm>
            <a:off x="7709484" y="3483700"/>
            <a:ext cx="3115200" cy="69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l">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6"/>
        <p:cNvGrpSpPr/>
        <p:nvPr/>
      </p:nvGrpSpPr>
      <p:grpSpPr>
        <a:xfrm>
          <a:off x="0" y="0"/>
          <a:ext cx="0" cy="0"/>
          <a:chOff x="0" y="0"/>
          <a:chExt cx="0" cy="0"/>
        </a:xfrm>
      </p:grpSpPr>
      <p:sp>
        <p:nvSpPr>
          <p:cNvPr id="967" name="Google Shape;967;p33"/>
          <p:cNvSpPr/>
          <p:nvPr/>
        </p:nvSpPr>
        <p:spPr>
          <a:xfrm>
            <a:off x="10786610" y="3184552"/>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68" name="Google Shape;968;p33"/>
          <p:cNvSpPr/>
          <p:nvPr/>
        </p:nvSpPr>
        <p:spPr>
          <a:xfrm>
            <a:off x="9968911" y="3635259"/>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69" name="Google Shape;969;p33"/>
          <p:cNvSpPr/>
          <p:nvPr/>
        </p:nvSpPr>
        <p:spPr>
          <a:xfrm>
            <a:off x="-862899" y="3815701"/>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0" name="Google Shape;970;p33"/>
          <p:cNvSpPr/>
          <p:nvPr/>
        </p:nvSpPr>
        <p:spPr>
          <a:xfrm>
            <a:off x="-121399" y="4557033"/>
            <a:ext cx="12428668" cy="2401948"/>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971" name="Google Shape;971;p33"/>
          <p:cNvGrpSpPr/>
          <p:nvPr/>
        </p:nvGrpSpPr>
        <p:grpSpPr>
          <a:xfrm>
            <a:off x="2340888" y="5762114"/>
            <a:ext cx="742821" cy="688831"/>
            <a:chOff x="247670" y="4242199"/>
            <a:chExt cx="638089" cy="591643"/>
          </a:xfrm>
        </p:grpSpPr>
        <p:sp>
          <p:nvSpPr>
            <p:cNvPr id="972" name="Google Shape;972;p3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3" name="Google Shape;973;p3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4" name="Google Shape;974;p3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5" name="Google Shape;975;p3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6" name="Google Shape;976;p3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7" name="Google Shape;977;p3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8" name="Google Shape;978;p3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79" name="Google Shape;979;p33"/>
          <p:cNvGrpSpPr/>
          <p:nvPr/>
        </p:nvGrpSpPr>
        <p:grpSpPr>
          <a:xfrm>
            <a:off x="11238537" y="5218277"/>
            <a:ext cx="586447" cy="543839"/>
            <a:chOff x="247670" y="4242199"/>
            <a:chExt cx="638089" cy="591643"/>
          </a:xfrm>
        </p:grpSpPr>
        <p:sp>
          <p:nvSpPr>
            <p:cNvPr id="980" name="Google Shape;980;p3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1" name="Google Shape;981;p3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2" name="Google Shape;982;p3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3" name="Google Shape;983;p3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4" name="Google Shape;984;p3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5" name="Google Shape;985;p3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6" name="Google Shape;986;p3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87" name="Google Shape;987;p33"/>
          <p:cNvGrpSpPr/>
          <p:nvPr/>
        </p:nvGrpSpPr>
        <p:grpSpPr>
          <a:xfrm>
            <a:off x="7625353" y="5994412"/>
            <a:ext cx="492264" cy="456512"/>
            <a:chOff x="247670" y="4242199"/>
            <a:chExt cx="638089" cy="591643"/>
          </a:xfrm>
        </p:grpSpPr>
        <p:sp>
          <p:nvSpPr>
            <p:cNvPr id="988" name="Google Shape;988;p3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9" name="Google Shape;989;p3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0" name="Google Shape;990;p3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1" name="Google Shape;991;p3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2" name="Google Shape;992;p3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3" name="Google Shape;993;p3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4" name="Google Shape;994;p3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95" name="Google Shape;995;p33"/>
          <p:cNvGrpSpPr/>
          <p:nvPr/>
        </p:nvGrpSpPr>
        <p:grpSpPr>
          <a:xfrm>
            <a:off x="101533" y="4905844"/>
            <a:ext cx="492264" cy="456512"/>
            <a:chOff x="247670" y="4242199"/>
            <a:chExt cx="638089" cy="591643"/>
          </a:xfrm>
        </p:grpSpPr>
        <p:sp>
          <p:nvSpPr>
            <p:cNvPr id="996" name="Google Shape;996;p3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7" name="Google Shape;997;p3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8" name="Google Shape;998;p3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99" name="Google Shape;999;p3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0" name="Google Shape;1000;p3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1" name="Google Shape;1001;p3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2" name="Google Shape;1002;p3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003" name="Google Shape;1003;p33"/>
          <p:cNvSpPr/>
          <p:nvPr/>
        </p:nvSpPr>
        <p:spPr>
          <a:xfrm>
            <a:off x="10218995" y="1572971"/>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4" name="Google Shape;1004;p33"/>
          <p:cNvSpPr/>
          <p:nvPr/>
        </p:nvSpPr>
        <p:spPr>
          <a:xfrm flipH="1">
            <a:off x="101519" y="1393503"/>
            <a:ext cx="1996317" cy="60849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5" name="Google Shape;1005;p33"/>
          <p:cNvSpPr/>
          <p:nvPr/>
        </p:nvSpPr>
        <p:spPr>
          <a:xfrm flipH="1">
            <a:off x="4962614" y="-98300"/>
            <a:ext cx="2662756" cy="81163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6" name="Google Shape;1006;p33"/>
          <p:cNvSpPr txBox="1">
            <a:spLocks noGrp="1"/>
          </p:cNvSpPr>
          <p:nvPr>
            <p:ph type="title"/>
          </p:nvPr>
        </p:nvSpPr>
        <p:spPr>
          <a:xfrm>
            <a:off x="2340884" y="4734733"/>
            <a:ext cx="7510400" cy="9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4000">
                <a:solidFill>
                  <a:schemeClr val="accent6"/>
                </a:solidFill>
              </a:defRPr>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1007" name="Google Shape;1007;p33"/>
          <p:cNvSpPr txBox="1">
            <a:spLocks noGrp="1"/>
          </p:cNvSpPr>
          <p:nvPr>
            <p:ph type="subTitle" idx="1"/>
          </p:nvPr>
        </p:nvSpPr>
        <p:spPr>
          <a:xfrm>
            <a:off x="2539133" y="1035333"/>
            <a:ext cx="7107600" cy="308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500"/>
              <a:buNone/>
              <a:defRPr sz="4667"/>
            </a:lvl1pPr>
            <a:lvl2pPr lvl="1" algn="ctr">
              <a:lnSpc>
                <a:spcPct val="100000"/>
              </a:lnSpc>
              <a:spcBef>
                <a:spcPts val="0"/>
              </a:spcBef>
              <a:spcAft>
                <a:spcPts val="0"/>
              </a:spcAft>
              <a:buSzPts val="2500"/>
              <a:buNone/>
              <a:defRPr sz="3333"/>
            </a:lvl2pPr>
            <a:lvl3pPr lvl="2" algn="ctr">
              <a:lnSpc>
                <a:spcPct val="100000"/>
              </a:lnSpc>
              <a:spcBef>
                <a:spcPts val="0"/>
              </a:spcBef>
              <a:spcAft>
                <a:spcPts val="0"/>
              </a:spcAft>
              <a:buSzPts val="2500"/>
              <a:buNone/>
              <a:defRPr sz="3333"/>
            </a:lvl3pPr>
            <a:lvl4pPr lvl="3" algn="ctr">
              <a:lnSpc>
                <a:spcPct val="100000"/>
              </a:lnSpc>
              <a:spcBef>
                <a:spcPts val="0"/>
              </a:spcBef>
              <a:spcAft>
                <a:spcPts val="0"/>
              </a:spcAft>
              <a:buSzPts val="2500"/>
              <a:buNone/>
              <a:defRPr sz="3333"/>
            </a:lvl4pPr>
            <a:lvl5pPr lvl="4" algn="ctr">
              <a:lnSpc>
                <a:spcPct val="100000"/>
              </a:lnSpc>
              <a:spcBef>
                <a:spcPts val="0"/>
              </a:spcBef>
              <a:spcAft>
                <a:spcPts val="0"/>
              </a:spcAft>
              <a:buSzPts val="2500"/>
              <a:buNone/>
              <a:defRPr sz="3333"/>
            </a:lvl5pPr>
            <a:lvl6pPr lvl="5" algn="ctr">
              <a:lnSpc>
                <a:spcPct val="100000"/>
              </a:lnSpc>
              <a:spcBef>
                <a:spcPts val="0"/>
              </a:spcBef>
              <a:spcAft>
                <a:spcPts val="0"/>
              </a:spcAft>
              <a:buSzPts val="2500"/>
              <a:buNone/>
              <a:defRPr sz="3333"/>
            </a:lvl6pPr>
            <a:lvl7pPr lvl="6" algn="ctr">
              <a:lnSpc>
                <a:spcPct val="100000"/>
              </a:lnSpc>
              <a:spcBef>
                <a:spcPts val="0"/>
              </a:spcBef>
              <a:spcAft>
                <a:spcPts val="0"/>
              </a:spcAft>
              <a:buSzPts val="2500"/>
              <a:buNone/>
              <a:defRPr sz="3333"/>
            </a:lvl7pPr>
            <a:lvl8pPr lvl="7" algn="ctr">
              <a:lnSpc>
                <a:spcPct val="100000"/>
              </a:lnSpc>
              <a:spcBef>
                <a:spcPts val="0"/>
              </a:spcBef>
              <a:spcAft>
                <a:spcPts val="0"/>
              </a:spcAft>
              <a:buSzPts val="2500"/>
              <a:buNone/>
              <a:defRPr sz="3333"/>
            </a:lvl8pPr>
            <a:lvl9pPr lvl="8" algn="ctr">
              <a:lnSpc>
                <a:spcPct val="100000"/>
              </a:lnSpc>
              <a:spcBef>
                <a:spcPts val="0"/>
              </a:spcBef>
              <a:spcAft>
                <a:spcPts val="0"/>
              </a:spcAft>
              <a:buSzPts val="2500"/>
              <a:buNone/>
              <a:defRPr sz="3333"/>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08"/>
        <p:cNvGrpSpPr/>
        <p:nvPr/>
      </p:nvGrpSpPr>
      <p:grpSpPr>
        <a:xfrm>
          <a:off x="0" y="0"/>
          <a:ext cx="0" cy="0"/>
          <a:chOff x="0" y="0"/>
          <a:chExt cx="0" cy="0"/>
        </a:xfrm>
      </p:grpSpPr>
      <p:sp>
        <p:nvSpPr>
          <p:cNvPr id="1009" name="Google Shape;1009;p34"/>
          <p:cNvSpPr/>
          <p:nvPr/>
        </p:nvSpPr>
        <p:spPr>
          <a:xfrm flipH="1">
            <a:off x="-428290" y="922538"/>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0" name="Google Shape;1010;p34"/>
          <p:cNvSpPr/>
          <p:nvPr/>
        </p:nvSpPr>
        <p:spPr>
          <a:xfrm>
            <a:off x="10402911" y="1882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1" name="Google Shape;1011;p34"/>
          <p:cNvSpPr/>
          <p:nvPr/>
        </p:nvSpPr>
        <p:spPr>
          <a:xfrm>
            <a:off x="-121399" y="4276401"/>
            <a:ext cx="6717353" cy="2251903"/>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2" name="Google Shape;1012;p34"/>
          <p:cNvSpPr/>
          <p:nvPr/>
        </p:nvSpPr>
        <p:spPr>
          <a:xfrm>
            <a:off x="-121399" y="5905736"/>
            <a:ext cx="12428668" cy="105319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3" name="Google Shape;1013;p34"/>
          <p:cNvSpPr/>
          <p:nvPr/>
        </p:nvSpPr>
        <p:spPr>
          <a:xfrm flipH="1">
            <a:off x="10880159" y="5409298"/>
            <a:ext cx="1964676" cy="1486916"/>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014" name="Google Shape;1014;p34"/>
          <p:cNvGrpSpPr/>
          <p:nvPr/>
        </p:nvGrpSpPr>
        <p:grpSpPr>
          <a:xfrm>
            <a:off x="11458334" y="5905745"/>
            <a:ext cx="642823" cy="595584"/>
            <a:chOff x="1098868" y="3880677"/>
            <a:chExt cx="424176" cy="392970"/>
          </a:xfrm>
        </p:grpSpPr>
        <p:sp>
          <p:nvSpPr>
            <p:cNvPr id="1015" name="Google Shape;1015;p3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6" name="Google Shape;1016;p3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7" name="Google Shape;1017;p3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8" name="Google Shape;1018;p3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9" name="Google Shape;1019;p3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0" name="Google Shape;1020;p3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1" name="Google Shape;1021;p3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022" name="Google Shape;1022;p34"/>
          <p:cNvGrpSpPr/>
          <p:nvPr/>
        </p:nvGrpSpPr>
        <p:grpSpPr>
          <a:xfrm>
            <a:off x="5246893" y="6077756"/>
            <a:ext cx="486275" cy="450552"/>
            <a:chOff x="1098868" y="3880677"/>
            <a:chExt cx="424176" cy="392970"/>
          </a:xfrm>
        </p:grpSpPr>
        <p:sp>
          <p:nvSpPr>
            <p:cNvPr id="1023" name="Google Shape;1023;p3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4" name="Google Shape;1024;p3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5" name="Google Shape;1025;p3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6" name="Google Shape;1026;p3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7" name="Google Shape;1027;p3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8" name="Google Shape;1028;p3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9" name="Google Shape;1029;p3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030" name="Google Shape;1030;p34"/>
          <p:cNvGrpSpPr/>
          <p:nvPr/>
        </p:nvGrpSpPr>
        <p:grpSpPr>
          <a:xfrm>
            <a:off x="9233202" y="6234604"/>
            <a:ext cx="425590" cy="394384"/>
            <a:chOff x="1098868" y="3880677"/>
            <a:chExt cx="424176" cy="392970"/>
          </a:xfrm>
        </p:grpSpPr>
        <p:sp>
          <p:nvSpPr>
            <p:cNvPr id="1031" name="Google Shape;1031;p34"/>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2" name="Google Shape;1032;p34"/>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3" name="Google Shape;1033;p34"/>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4" name="Google Shape;1034;p34"/>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5" name="Google Shape;1035;p34"/>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6" name="Google Shape;1036;p34"/>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7" name="Google Shape;1037;p34"/>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038" name="Google Shape;1038;p34"/>
          <p:cNvSpPr txBox="1">
            <a:spLocks noGrp="1"/>
          </p:cNvSpPr>
          <p:nvPr>
            <p:ph type="subTitle" idx="1"/>
          </p:nvPr>
        </p:nvSpPr>
        <p:spPr>
          <a:xfrm>
            <a:off x="6664733" y="3966533"/>
            <a:ext cx="3876800" cy="164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39" name="Google Shape;1039;p34"/>
          <p:cNvSpPr txBox="1">
            <a:spLocks noGrp="1"/>
          </p:cNvSpPr>
          <p:nvPr>
            <p:ph type="title"/>
          </p:nvPr>
        </p:nvSpPr>
        <p:spPr>
          <a:xfrm>
            <a:off x="5988333" y="1251033"/>
            <a:ext cx="5229600" cy="252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40" name="Google Shape;1040;p34"/>
          <p:cNvSpPr/>
          <p:nvPr/>
        </p:nvSpPr>
        <p:spPr>
          <a:xfrm>
            <a:off x="1083533" y="1270800"/>
            <a:ext cx="4315600" cy="4316000"/>
          </a:xfrm>
          <a:prstGeom prst="roundRect">
            <a:avLst>
              <a:gd name="adj" fmla="val 13697"/>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1" name="Google Shape;1041;p34"/>
          <p:cNvSpPr>
            <a:spLocks noGrp="1"/>
          </p:cNvSpPr>
          <p:nvPr>
            <p:ph type="pic" idx="2"/>
          </p:nvPr>
        </p:nvSpPr>
        <p:spPr>
          <a:xfrm>
            <a:off x="1261199" y="1453067"/>
            <a:ext cx="3952400" cy="3952400"/>
          </a:xfrm>
          <a:prstGeom prst="roundRect">
            <a:avLst>
              <a:gd name="adj" fmla="val 14029"/>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42"/>
        <p:cNvGrpSpPr/>
        <p:nvPr/>
      </p:nvGrpSpPr>
      <p:grpSpPr>
        <a:xfrm>
          <a:off x="0" y="0"/>
          <a:ext cx="0" cy="0"/>
          <a:chOff x="0" y="0"/>
          <a:chExt cx="0" cy="0"/>
        </a:xfrm>
      </p:grpSpPr>
      <p:sp>
        <p:nvSpPr>
          <p:cNvPr id="1043" name="Google Shape;1043;p35"/>
          <p:cNvSpPr/>
          <p:nvPr/>
        </p:nvSpPr>
        <p:spPr>
          <a:xfrm>
            <a:off x="5422898" y="96907"/>
            <a:ext cx="2884875" cy="87936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4" name="Google Shape;1044;p35"/>
          <p:cNvSpPr/>
          <p:nvPr/>
        </p:nvSpPr>
        <p:spPr>
          <a:xfrm flipH="1">
            <a:off x="6130907" y="3660965"/>
            <a:ext cx="1721079" cy="52459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5" name="Google Shape;1045;p35"/>
          <p:cNvSpPr/>
          <p:nvPr/>
        </p:nvSpPr>
        <p:spPr>
          <a:xfrm flipH="1">
            <a:off x="-184897" y="4281360"/>
            <a:ext cx="2884897" cy="119002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6" name="Google Shape;1046;p35"/>
          <p:cNvSpPr/>
          <p:nvPr/>
        </p:nvSpPr>
        <p:spPr>
          <a:xfrm>
            <a:off x="7355067" y="3866601"/>
            <a:ext cx="4895931" cy="2019551"/>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7" name="Google Shape;1047;p35"/>
          <p:cNvSpPr/>
          <p:nvPr/>
        </p:nvSpPr>
        <p:spPr>
          <a:xfrm>
            <a:off x="10563144" y="15004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8" name="Google Shape;1048;p35"/>
          <p:cNvSpPr/>
          <p:nvPr/>
        </p:nvSpPr>
        <p:spPr>
          <a:xfrm>
            <a:off x="-121399" y="4999332"/>
            <a:ext cx="12428668" cy="195960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049" name="Google Shape;1049;p35"/>
          <p:cNvGrpSpPr/>
          <p:nvPr/>
        </p:nvGrpSpPr>
        <p:grpSpPr>
          <a:xfrm>
            <a:off x="-6767" y="5274877"/>
            <a:ext cx="3221661" cy="1640455"/>
            <a:chOff x="-5071" y="3769221"/>
            <a:chExt cx="2783052" cy="1417117"/>
          </a:xfrm>
        </p:grpSpPr>
        <p:sp>
          <p:nvSpPr>
            <p:cNvPr id="1050" name="Google Shape;1050;p35"/>
            <p:cNvSpPr/>
            <p:nvPr/>
          </p:nvSpPr>
          <p:spPr>
            <a:xfrm>
              <a:off x="1098875"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1" name="Google Shape;1051;p35"/>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052" name="Google Shape;1052;p35"/>
          <p:cNvGrpSpPr/>
          <p:nvPr/>
        </p:nvGrpSpPr>
        <p:grpSpPr>
          <a:xfrm>
            <a:off x="835931" y="5274880"/>
            <a:ext cx="843220" cy="692669"/>
            <a:chOff x="8226523" y="3797510"/>
            <a:chExt cx="632415" cy="519502"/>
          </a:xfrm>
        </p:grpSpPr>
        <p:sp>
          <p:nvSpPr>
            <p:cNvPr id="1053" name="Google Shape;1053;p35"/>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4" name="Google Shape;1054;p35"/>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5" name="Google Shape;1055;p35"/>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6" name="Google Shape;1056;p35"/>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7" name="Google Shape;1057;p35"/>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8" name="Google Shape;1058;p35"/>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9" name="Google Shape;1059;p35"/>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060" name="Google Shape;1060;p35"/>
          <p:cNvGrpSpPr/>
          <p:nvPr/>
        </p:nvGrpSpPr>
        <p:grpSpPr>
          <a:xfrm>
            <a:off x="2387343" y="5882360"/>
            <a:ext cx="564920" cy="524607"/>
            <a:chOff x="7806882" y="4508558"/>
            <a:chExt cx="423690" cy="393455"/>
          </a:xfrm>
        </p:grpSpPr>
        <p:sp>
          <p:nvSpPr>
            <p:cNvPr id="1061" name="Google Shape;1061;p35"/>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2" name="Google Shape;1062;p35"/>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3" name="Google Shape;1063;p35"/>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4" name="Google Shape;1064;p35"/>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5" name="Google Shape;1065;p35"/>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6" name="Google Shape;1066;p35"/>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7" name="Google Shape;1067;p35"/>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068" name="Google Shape;1068;p35"/>
          <p:cNvGrpSpPr/>
          <p:nvPr/>
        </p:nvGrpSpPr>
        <p:grpSpPr>
          <a:xfrm>
            <a:off x="11015576" y="6039727"/>
            <a:ext cx="564920" cy="524607"/>
            <a:chOff x="7806882" y="4508558"/>
            <a:chExt cx="423690" cy="393455"/>
          </a:xfrm>
        </p:grpSpPr>
        <p:sp>
          <p:nvSpPr>
            <p:cNvPr id="1069" name="Google Shape;1069;p35"/>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0" name="Google Shape;1070;p35"/>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1" name="Google Shape;1071;p35"/>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2" name="Google Shape;1072;p35"/>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3" name="Google Shape;1073;p35"/>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4" name="Google Shape;1074;p35"/>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5" name="Google Shape;1075;p35"/>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076" name="Google Shape;1076;p35"/>
          <p:cNvSpPr/>
          <p:nvPr/>
        </p:nvSpPr>
        <p:spPr>
          <a:xfrm>
            <a:off x="-818790" y="38765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77" name="Google Shape;1077;p35"/>
          <p:cNvSpPr/>
          <p:nvPr/>
        </p:nvSpPr>
        <p:spPr>
          <a:xfrm flipH="1">
            <a:off x="-517260" y="3398732"/>
            <a:ext cx="1721079" cy="52459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078" name="Google Shape;1078;p35"/>
          <p:cNvGrpSpPr/>
          <p:nvPr/>
        </p:nvGrpSpPr>
        <p:grpSpPr>
          <a:xfrm>
            <a:off x="5683245" y="5274859"/>
            <a:ext cx="447643" cy="415698"/>
            <a:chOff x="7806882" y="4508558"/>
            <a:chExt cx="423690" cy="393455"/>
          </a:xfrm>
        </p:grpSpPr>
        <p:sp>
          <p:nvSpPr>
            <p:cNvPr id="1079" name="Google Shape;1079;p35"/>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0" name="Google Shape;1080;p35"/>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1" name="Google Shape;1081;p35"/>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2" name="Google Shape;1082;p35"/>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3" name="Google Shape;1083;p35"/>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4" name="Google Shape;1084;p35"/>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5" name="Google Shape;1085;p35"/>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086" name="Google Shape;1086;p35"/>
          <p:cNvGrpSpPr/>
          <p:nvPr/>
        </p:nvGrpSpPr>
        <p:grpSpPr>
          <a:xfrm>
            <a:off x="10351379" y="4960159"/>
            <a:ext cx="447643" cy="415698"/>
            <a:chOff x="7806882" y="4508558"/>
            <a:chExt cx="423690" cy="393455"/>
          </a:xfrm>
        </p:grpSpPr>
        <p:sp>
          <p:nvSpPr>
            <p:cNvPr id="1087" name="Google Shape;1087;p35"/>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8" name="Google Shape;1088;p35"/>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9" name="Google Shape;1089;p35"/>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0" name="Google Shape;1090;p35"/>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1" name="Google Shape;1091;p35"/>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2" name="Google Shape;1092;p35"/>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3" name="Google Shape;1093;p35"/>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094" name="Google Shape;1094;p35"/>
          <p:cNvSpPr txBox="1">
            <a:spLocks noGrp="1"/>
          </p:cNvSpPr>
          <p:nvPr>
            <p:ph type="subTitle" idx="1"/>
          </p:nvPr>
        </p:nvSpPr>
        <p:spPr>
          <a:xfrm>
            <a:off x="1629867" y="2840817"/>
            <a:ext cx="3876800" cy="164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95" name="Google Shape;1095;p35"/>
          <p:cNvSpPr txBox="1">
            <a:spLocks noGrp="1"/>
          </p:cNvSpPr>
          <p:nvPr>
            <p:ph type="title"/>
          </p:nvPr>
        </p:nvSpPr>
        <p:spPr>
          <a:xfrm>
            <a:off x="1629867" y="1643700"/>
            <a:ext cx="3876800" cy="9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1096" name="Google Shape;1096;p35"/>
          <p:cNvGrpSpPr/>
          <p:nvPr/>
        </p:nvGrpSpPr>
        <p:grpSpPr>
          <a:xfrm>
            <a:off x="6808567" y="750100"/>
            <a:ext cx="3246800" cy="5394400"/>
            <a:chOff x="5385025" y="562575"/>
            <a:chExt cx="2435100" cy="4045800"/>
          </a:xfrm>
        </p:grpSpPr>
        <p:sp>
          <p:nvSpPr>
            <p:cNvPr id="1097" name="Google Shape;1097;p35"/>
            <p:cNvSpPr/>
            <p:nvPr/>
          </p:nvSpPr>
          <p:spPr>
            <a:xfrm>
              <a:off x="5385025" y="562575"/>
              <a:ext cx="2435100" cy="4045800"/>
            </a:xfrm>
            <a:prstGeom prst="roundRect">
              <a:avLst>
                <a:gd name="adj" fmla="val 666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8" name="Google Shape;1098;p35"/>
            <p:cNvSpPr/>
            <p:nvPr/>
          </p:nvSpPr>
          <p:spPr>
            <a:xfrm>
              <a:off x="6231175" y="4338950"/>
              <a:ext cx="742800" cy="930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9" name="Google Shape;1099;p35"/>
            <p:cNvSpPr/>
            <p:nvPr/>
          </p:nvSpPr>
          <p:spPr>
            <a:xfrm>
              <a:off x="6540625" y="676075"/>
              <a:ext cx="123900" cy="1239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100" name="Google Shape;1100;p35"/>
          <p:cNvSpPr>
            <a:spLocks noGrp="1"/>
          </p:cNvSpPr>
          <p:nvPr>
            <p:ph type="pic" idx="2"/>
          </p:nvPr>
        </p:nvSpPr>
        <p:spPr>
          <a:xfrm>
            <a:off x="7010167" y="1218700"/>
            <a:ext cx="2843600" cy="44572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101"/>
        <p:cNvGrpSpPr/>
        <p:nvPr/>
      </p:nvGrpSpPr>
      <p:grpSpPr>
        <a:xfrm>
          <a:off x="0" y="0"/>
          <a:ext cx="0" cy="0"/>
          <a:chOff x="0" y="0"/>
          <a:chExt cx="0" cy="0"/>
        </a:xfrm>
      </p:grpSpPr>
      <p:sp>
        <p:nvSpPr>
          <p:cNvPr id="1102" name="Google Shape;1102;p36"/>
          <p:cNvSpPr/>
          <p:nvPr/>
        </p:nvSpPr>
        <p:spPr>
          <a:xfrm flipH="1">
            <a:off x="348227" y="2305620"/>
            <a:ext cx="1983443" cy="6045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3" name="Google Shape;1103;p36"/>
          <p:cNvSpPr/>
          <p:nvPr/>
        </p:nvSpPr>
        <p:spPr>
          <a:xfrm>
            <a:off x="10596944" y="2335852"/>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4" name="Google Shape;1104;p36"/>
          <p:cNvSpPr/>
          <p:nvPr/>
        </p:nvSpPr>
        <p:spPr>
          <a:xfrm>
            <a:off x="10054893" y="28643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5" name="Google Shape;1105;p36"/>
          <p:cNvSpPr/>
          <p:nvPr/>
        </p:nvSpPr>
        <p:spPr>
          <a:xfrm>
            <a:off x="-484300" y="273780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6" name="Google Shape;1106;p36"/>
          <p:cNvSpPr/>
          <p:nvPr/>
        </p:nvSpPr>
        <p:spPr>
          <a:xfrm>
            <a:off x="-977457" y="2203445"/>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7" name="Google Shape;1107;p36"/>
          <p:cNvSpPr/>
          <p:nvPr/>
        </p:nvSpPr>
        <p:spPr>
          <a:xfrm>
            <a:off x="-121399" y="3665334"/>
            <a:ext cx="12428668" cy="329370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08" name="Google Shape;1108;p36"/>
          <p:cNvSpPr/>
          <p:nvPr/>
        </p:nvSpPr>
        <p:spPr>
          <a:xfrm>
            <a:off x="-121400" y="5254567"/>
            <a:ext cx="4262351" cy="1704439"/>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109" name="Google Shape;1109;p36"/>
          <p:cNvGrpSpPr/>
          <p:nvPr/>
        </p:nvGrpSpPr>
        <p:grpSpPr>
          <a:xfrm>
            <a:off x="601503" y="4133479"/>
            <a:ext cx="499679" cy="462919"/>
            <a:chOff x="1098868" y="3880677"/>
            <a:chExt cx="424176" cy="392970"/>
          </a:xfrm>
        </p:grpSpPr>
        <p:sp>
          <p:nvSpPr>
            <p:cNvPr id="1110" name="Google Shape;1110;p3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1" name="Google Shape;1111;p3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2" name="Google Shape;1112;p3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3" name="Google Shape;1113;p3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4" name="Google Shape;1114;p3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5" name="Google Shape;1115;p3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6" name="Google Shape;1116;p3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117" name="Google Shape;1117;p36"/>
          <p:cNvGrpSpPr/>
          <p:nvPr/>
        </p:nvGrpSpPr>
        <p:grpSpPr>
          <a:xfrm>
            <a:off x="1755454" y="4794320"/>
            <a:ext cx="295904" cy="274136"/>
            <a:chOff x="1098868" y="3880677"/>
            <a:chExt cx="424176" cy="392970"/>
          </a:xfrm>
        </p:grpSpPr>
        <p:sp>
          <p:nvSpPr>
            <p:cNvPr id="1118" name="Google Shape;1118;p3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19" name="Google Shape;1119;p3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0" name="Google Shape;1120;p3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1" name="Google Shape;1121;p3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2" name="Google Shape;1122;p3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3" name="Google Shape;1123;p3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4" name="Google Shape;1124;p3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125" name="Google Shape;1125;p36"/>
          <p:cNvGrpSpPr/>
          <p:nvPr/>
        </p:nvGrpSpPr>
        <p:grpSpPr>
          <a:xfrm>
            <a:off x="8207056" y="6078182"/>
            <a:ext cx="424684" cy="393441"/>
            <a:chOff x="1098868" y="3880677"/>
            <a:chExt cx="424176" cy="392970"/>
          </a:xfrm>
        </p:grpSpPr>
        <p:sp>
          <p:nvSpPr>
            <p:cNvPr id="1126" name="Google Shape;1126;p3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7" name="Google Shape;1127;p3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8" name="Google Shape;1128;p3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9" name="Google Shape;1129;p3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0" name="Google Shape;1130;p3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1" name="Google Shape;1131;p3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2" name="Google Shape;1132;p3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133" name="Google Shape;1133;p36"/>
          <p:cNvGrpSpPr/>
          <p:nvPr/>
        </p:nvGrpSpPr>
        <p:grpSpPr>
          <a:xfrm>
            <a:off x="11498347" y="4386760"/>
            <a:ext cx="566078" cy="524483"/>
            <a:chOff x="1098868" y="3880677"/>
            <a:chExt cx="424176" cy="392970"/>
          </a:xfrm>
        </p:grpSpPr>
        <p:sp>
          <p:nvSpPr>
            <p:cNvPr id="1134" name="Google Shape;1134;p3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5" name="Google Shape;1135;p3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6" name="Google Shape;1136;p3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7" name="Google Shape;1137;p3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8" name="Google Shape;1138;p3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9" name="Google Shape;1139;p3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0" name="Google Shape;1140;p3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141" name="Google Shape;1141;p36"/>
          <p:cNvSpPr/>
          <p:nvPr/>
        </p:nvSpPr>
        <p:spPr>
          <a:xfrm>
            <a:off x="771932" y="362100"/>
            <a:ext cx="2620163" cy="79862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2" name="Google Shape;1142;p36"/>
          <p:cNvSpPr/>
          <p:nvPr/>
        </p:nvSpPr>
        <p:spPr>
          <a:xfrm flipH="1">
            <a:off x="7876893" y="556169"/>
            <a:ext cx="1983443" cy="6045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3" name="Google Shape;1143;p36"/>
          <p:cNvSpPr/>
          <p:nvPr/>
        </p:nvSpPr>
        <p:spPr>
          <a:xfrm>
            <a:off x="11104866" y="1398000"/>
            <a:ext cx="1720673" cy="52447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4" name="Google Shape;1144;p36"/>
          <p:cNvSpPr txBox="1">
            <a:spLocks noGrp="1"/>
          </p:cNvSpPr>
          <p:nvPr>
            <p:ph type="subTitle" idx="1"/>
          </p:nvPr>
        </p:nvSpPr>
        <p:spPr>
          <a:xfrm>
            <a:off x="2818800" y="4133467"/>
            <a:ext cx="6554400" cy="164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145" name="Google Shape;1145;p36"/>
          <p:cNvSpPr txBox="1">
            <a:spLocks noGrp="1"/>
          </p:cNvSpPr>
          <p:nvPr>
            <p:ph type="title"/>
          </p:nvPr>
        </p:nvSpPr>
        <p:spPr>
          <a:xfrm>
            <a:off x="2818800" y="1529833"/>
            <a:ext cx="6554400" cy="176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146"/>
        <p:cNvGrpSpPr/>
        <p:nvPr/>
      </p:nvGrpSpPr>
      <p:grpSpPr>
        <a:xfrm>
          <a:off x="0" y="0"/>
          <a:ext cx="0" cy="0"/>
          <a:chOff x="0" y="0"/>
          <a:chExt cx="0" cy="0"/>
        </a:xfrm>
      </p:grpSpPr>
      <p:sp>
        <p:nvSpPr>
          <p:cNvPr id="1147" name="Google Shape;1147;p37"/>
          <p:cNvSpPr/>
          <p:nvPr/>
        </p:nvSpPr>
        <p:spPr>
          <a:xfrm flipH="1">
            <a:off x="-1723167" y="416455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8" name="Google Shape;1148;p37"/>
          <p:cNvSpPr/>
          <p:nvPr/>
        </p:nvSpPr>
        <p:spPr>
          <a:xfrm>
            <a:off x="10706043" y="31775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49" name="Google Shape;1149;p37"/>
          <p:cNvSpPr/>
          <p:nvPr/>
        </p:nvSpPr>
        <p:spPr>
          <a:xfrm>
            <a:off x="7556541" y="4398584"/>
            <a:ext cx="4750727" cy="195960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0" name="Google Shape;1150;p37"/>
          <p:cNvSpPr/>
          <p:nvPr/>
        </p:nvSpPr>
        <p:spPr>
          <a:xfrm>
            <a:off x="-121399" y="5448696"/>
            <a:ext cx="12428668" cy="1510267"/>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151" name="Google Shape;1151;p37"/>
          <p:cNvGrpSpPr/>
          <p:nvPr/>
        </p:nvGrpSpPr>
        <p:grpSpPr>
          <a:xfrm>
            <a:off x="11232009" y="5941527"/>
            <a:ext cx="564920" cy="524607"/>
            <a:chOff x="7806882" y="4508558"/>
            <a:chExt cx="423690" cy="393455"/>
          </a:xfrm>
        </p:grpSpPr>
        <p:sp>
          <p:nvSpPr>
            <p:cNvPr id="1152" name="Google Shape;1152;p37"/>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3" name="Google Shape;1153;p37"/>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4" name="Google Shape;1154;p37"/>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5" name="Google Shape;1155;p37"/>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6" name="Google Shape;1156;p37"/>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7" name="Google Shape;1157;p37"/>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58" name="Google Shape;1158;p37"/>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159" name="Google Shape;1159;p37"/>
          <p:cNvGrpSpPr/>
          <p:nvPr/>
        </p:nvGrpSpPr>
        <p:grpSpPr>
          <a:xfrm>
            <a:off x="401069" y="6023424"/>
            <a:ext cx="388552" cy="360824"/>
            <a:chOff x="7806882" y="4508558"/>
            <a:chExt cx="423690" cy="393455"/>
          </a:xfrm>
        </p:grpSpPr>
        <p:sp>
          <p:nvSpPr>
            <p:cNvPr id="1160" name="Google Shape;1160;p37"/>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1" name="Google Shape;1161;p37"/>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2" name="Google Shape;1162;p37"/>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3" name="Google Shape;1163;p37"/>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4" name="Google Shape;1164;p37"/>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5" name="Google Shape;1165;p37"/>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6" name="Google Shape;1166;p37"/>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167" name="Google Shape;1167;p37"/>
          <p:cNvGrpSpPr/>
          <p:nvPr/>
        </p:nvGrpSpPr>
        <p:grpSpPr>
          <a:xfrm>
            <a:off x="401065" y="4568869"/>
            <a:ext cx="564920" cy="524555"/>
            <a:chOff x="7806882" y="4508558"/>
            <a:chExt cx="423690" cy="393455"/>
          </a:xfrm>
        </p:grpSpPr>
        <p:sp>
          <p:nvSpPr>
            <p:cNvPr id="1168" name="Google Shape;1168;p37"/>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9" name="Google Shape;1169;p37"/>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0" name="Google Shape;1170;p37"/>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1" name="Google Shape;1171;p37"/>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2" name="Google Shape;1172;p37"/>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3" name="Google Shape;1173;p37"/>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4" name="Google Shape;1174;p37"/>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175" name="Google Shape;1175;p37"/>
          <p:cNvGrpSpPr/>
          <p:nvPr/>
        </p:nvGrpSpPr>
        <p:grpSpPr>
          <a:xfrm>
            <a:off x="3036565" y="5743903"/>
            <a:ext cx="564920" cy="524555"/>
            <a:chOff x="7806882" y="4508558"/>
            <a:chExt cx="423690" cy="393455"/>
          </a:xfrm>
        </p:grpSpPr>
        <p:sp>
          <p:nvSpPr>
            <p:cNvPr id="1176" name="Google Shape;1176;p37"/>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7" name="Google Shape;1177;p37"/>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8" name="Google Shape;1178;p37"/>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9" name="Google Shape;1179;p37"/>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0" name="Google Shape;1180;p37"/>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1" name="Google Shape;1181;p37"/>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2" name="Google Shape;1182;p37"/>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183" name="Google Shape;1183;p37"/>
          <p:cNvSpPr/>
          <p:nvPr/>
        </p:nvSpPr>
        <p:spPr>
          <a:xfrm>
            <a:off x="10261511" y="463538"/>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4" name="Google Shape;1184;p37"/>
          <p:cNvSpPr/>
          <p:nvPr/>
        </p:nvSpPr>
        <p:spPr>
          <a:xfrm>
            <a:off x="-923731" y="2989735"/>
            <a:ext cx="2194548" cy="66894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5" name="Google Shape;1185;p37"/>
          <p:cNvSpPr/>
          <p:nvPr/>
        </p:nvSpPr>
        <p:spPr>
          <a:xfrm>
            <a:off x="2564267" y="-225801"/>
            <a:ext cx="2505175" cy="7636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6" name="Google Shape;1186;p37"/>
          <p:cNvSpPr txBox="1">
            <a:spLocks noGrp="1"/>
          </p:cNvSpPr>
          <p:nvPr>
            <p:ph type="subTitle" idx="1"/>
          </p:nvPr>
        </p:nvSpPr>
        <p:spPr>
          <a:xfrm>
            <a:off x="960000" y="1540800"/>
            <a:ext cx="3730800" cy="230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600"/>
              <a:buChar char="●"/>
              <a:defRPr/>
            </a:lvl1pPr>
            <a:lvl2pPr lvl="1" algn="ctr">
              <a:lnSpc>
                <a:spcPct val="100000"/>
              </a:lnSpc>
              <a:spcBef>
                <a:spcPts val="0"/>
              </a:spcBef>
              <a:spcAft>
                <a:spcPts val="0"/>
              </a:spcAft>
              <a:buSzPts val="1600"/>
              <a:buChar char="○"/>
              <a:defRPr/>
            </a:lvl2pPr>
            <a:lvl3pPr lvl="2" algn="ctr">
              <a:lnSpc>
                <a:spcPct val="100000"/>
              </a:lnSpc>
              <a:spcBef>
                <a:spcPts val="0"/>
              </a:spcBef>
              <a:spcAft>
                <a:spcPts val="0"/>
              </a:spcAft>
              <a:buSzPts val="1600"/>
              <a:buChar char="■"/>
              <a:defRPr/>
            </a:lvl3pPr>
            <a:lvl4pPr lvl="3" algn="ctr">
              <a:lnSpc>
                <a:spcPct val="100000"/>
              </a:lnSpc>
              <a:spcBef>
                <a:spcPts val="0"/>
              </a:spcBef>
              <a:spcAft>
                <a:spcPts val="0"/>
              </a:spcAft>
              <a:buSzPts val="1600"/>
              <a:buChar char="●"/>
              <a:defRPr/>
            </a:lvl4pPr>
            <a:lvl5pPr lvl="4" algn="ctr">
              <a:lnSpc>
                <a:spcPct val="100000"/>
              </a:lnSpc>
              <a:spcBef>
                <a:spcPts val="0"/>
              </a:spcBef>
              <a:spcAft>
                <a:spcPts val="0"/>
              </a:spcAft>
              <a:buSzPts val="1600"/>
              <a:buChar char="○"/>
              <a:defRPr/>
            </a:lvl5pPr>
            <a:lvl6pPr lvl="5" algn="ctr">
              <a:lnSpc>
                <a:spcPct val="100000"/>
              </a:lnSpc>
              <a:spcBef>
                <a:spcPts val="0"/>
              </a:spcBef>
              <a:spcAft>
                <a:spcPts val="0"/>
              </a:spcAft>
              <a:buSzPts val="1600"/>
              <a:buChar char="■"/>
              <a:defRPr/>
            </a:lvl6pPr>
            <a:lvl7pPr lvl="6" algn="ctr">
              <a:lnSpc>
                <a:spcPct val="100000"/>
              </a:lnSpc>
              <a:spcBef>
                <a:spcPts val="0"/>
              </a:spcBef>
              <a:spcAft>
                <a:spcPts val="0"/>
              </a:spcAft>
              <a:buSzPts val="1600"/>
              <a:buChar char="●"/>
              <a:defRPr/>
            </a:lvl7pPr>
            <a:lvl8pPr lvl="7" algn="ctr">
              <a:lnSpc>
                <a:spcPct val="100000"/>
              </a:lnSpc>
              <a:spcBef>
                <a:spcPts val="0"/>
              </a:spcBef>
              <a:spcAft>
                <a:spcPts val="0"/>
              </a:spcAft>
              <a:buSzPts val="1600"/>
              <a:buChar char="○"/>
              <a:defRPr/>
            </a:lvl8pPr>
            <a:lvl9pPr lvl="8" algn="ctr">
              <a:lnSpc>
                <a:spcPct val="100000"/>
              </a:lnSpc>
              <a:spcBef>
                <a:spcPts val="0"/>
              </a:spcBef>
              <a:spcAft>
                <a:spcPts val="0"/>
              </a:spcAft>
              <a:buSzPts val="1600"/>
              <a:buChar char="■"/>
              <a:defRPr/>
            </a:lvl9pPr>
          </a:lstStyle>
          <a:p>
            <a:endParaRPr/>
          </a:p>
        </p:txBody>
      </p:sp>
      <p:sp>
        <p:nvSpPr>
          <p:cNvPr id="1187" name="Google Shape;1187;p37"/>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960000" y="593367"/>
            <a:ext cx="10272000" cy="94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77" name="Google Shape;77;p11"/>
          <p:cNvSpPr/>
          <p:nvPr/>
        </p:nvSpPr>
        <p:spPr>
          <a:xfrm>
            <a:off x="-1592033" y="455510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 name="Google Shape;78;p11"/>
          <p:cNvSpPr/>
          <p:nvPr/>
        </p:nvSpPr>
        <p:spPr>
          <a:xfrm>
            <a:off x="10833236" y="5295563"/>
            <a:ext cx="2301099" cy="194923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79" name="Google Shape;79;p11"/>
          <p:cNvGrpSpPr/>
          <p:nvPr/>
        </p:nvGrpSpPr>
        <p:grpSpPr>
          <a:xfrm>
            <a:off x="-516801" y="5423947"/>
            <a:ext cx="7080904" cy="1335420"/>
            <a:chOff x="-72875" y="2823347"/>
            <a:chExt cx="6972138" cy="1552332"/>
          </a:xfrm>
        </p:grpSpPr>
        <p:sp>
          <p:nvSpPr>
            <p:cNvPr id="80" name="Google Shape;80;p11"/>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1" name="Google Shape;81;p11"/>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82" name="Google Shape;82;p11"/>
          <p:cNvSpPr/>
          <p:nvPr/>
        </p:nvSpPr>
        <p:spPr>
          <a:xfrm>
            <a:off x="-121399" y="6268957"/>
            <a:ext cx="12428668" cy="690027"/>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83" name="Google Shape;83;p11"/>
          <p:cNvGrpSpPr/>
          <p:nvPr/>
        </p:nvGrpSpPr>
        <p:grpSpPr>
          <a:xfrm>
            <a:off x="219458" y="4899969"/>
            <a:ext cx="565568" cy="523960"/>
            <a:chOff x="1098868" y="3880677"/>
            <a:chExt cx="424176" cy="392970"/>
          </a:xfrm>
        </p:grpSpPr>
        <p:sp>
          <p:nvSpPr>
            <p:cNvPr id="84" name="Google Shape;84;p1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5" name="Google Shape;85;p1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6" name="Google Shape;86;p1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7" name="Google Shape;87;p1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8" name="Google Shape;88;p1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89" name="Google Shape;89;p1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0" name="Google Shape;90;p1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1" name="Google Shape;91;p11"/>
          <p:cNvGrpSpPr/>
          <p:nvPr/>
        </p:nvGrpSpPr>
        <p:grpSpPr>
          <a:xfrm>
            <a:off x="3327147" y="5765156"/>
            <a:ext cx="409358" cy="379241"/>
            <a:chOff x="1098868" y="3880677"/>
            <a:chExt cx="424176" cy="392970"/>
          </a:xfrm>
        </p:grpSpPr>
        <p:sp>
          <p:nvSpPr>
            <p:cNvPr id="92" name="Google Shape;92;p1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3" name="Google Shape;93;p1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4" name="Google Shape;94;p1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5" name="Google Shape;95;p1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6" name="Google Shape;96;p1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7" name="Google Shape;97;p1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98" name="Google Shape;98;p1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99" name="Google Shape;99;p11"/>
          <p:cNvGrpSpPr/>
          <p:nvPr/>
        </p:nvGrpSpPr>
        <p:grpSpPr>
          <a:xfrm>
            <a:off x="11457069" y="5620435"/>
            <a:ext cx="565568" cy="523960"/>
            <a:chOff x="1098868" y="3880677"/>
            <a:chExt cx="424176" cy="392970"/>
          </a:xfrm>
        </p:grpSpPr>
        <p:sp>
          <p:nvSpPr>
            <p:cNvPr id="100" name="Google Shape;100;p1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1" name="Google Shape;101;p1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2" name="Google Shape;102;p1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3" name="Google Shape;103;p1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4" name="Google Shape;104;p1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5" name="Google Shape;105;p1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 name="Google Shape;106;p1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07" name="Google Shape;107;p11"/>
          <p:cNvSpPr/>
          <p:nvPr/>
        </p:nvSpPr>
        <p:spPr>
          <a:xfrm>
            <a:off x="11100711" y="3019122"/>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8" name="Google Shape;108;p11"/>
          <p:cNvSpPr/>
          <p:nvPr/>
        </p:nvSpPr>
        <p:spPr>
          <a:xfrm flipH="1">
            <a:off x="-713923" y="143265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9" name="Google Shape;109;p11"/>
          <p:cNvSpPr/>
          <p:nvPr/>
        </p:nvSpPr>
        <p:spPr>
          <a:xfrm>
            <a:off x="7852699" y="-193344"/>
            <a:ext cx="2238437" cy="68227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188"/>
        <p:cNvGrpSpPr/>
        <p:nvPr/>
      </p:nvGrpSpPr>
      <p:grpSpPr>
        <a:xfrm>
          <a:off x="0" y="0"/>
          <a:ext cx="0" cy="0"/>
          <a:chOff x="0" y="0"/>
          <a:chExt cx="0" cy="0"/>
        </a:xfrm>
      </p:grpSpPr>
      <p:sp>
        <p:nvSpPr>
          <p:cNvPr id="1189" name="Google Shape;1189;p38"/>
          <p:cNvSpPr/>
          <p:nvPr/>
        </p:nvSpPr>
        <p:spPr>
          <a:xfrm>
            <a:off x="-1349724" y="3452696"/>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0" name="Google Shape;1190;p38"/>
          <p:cNvSpPr/>
          <p:nvPr/>
        </p:nvSpPr>
        <p:spPr>
          <a:xfrm>
            <a:off x="-1349733" y="430200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191" name="Google Shape;1191;p38"/>
          <p:cNvGrpSpPr/>
          <p:nvPr/>
        </p:nvGrpSpPr>
        <p:grpSpPr>
          <a:xfrm>
            <a:off x="-2142733" y="4976357"/>
            <a:ext cx="9296184" cy="1753308"/>
            <a:chOff x="-72875" y="2823347"/>
            <a:chExt cx="6972138" cy="1552332"/>
          </a:xfrm>
        </p:grpSpPr>
        <p:sp>
          <p:nvSpPr>
            <p:cNvPr id="1192" name="Google Shape;1192;p38"/>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3" name="Google Shape;1193;p38"/>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194" name="Google Shape;1194;p38"/>
          <p:cNvSpPr/>
          <p:nvPr/>
        </p:nvSpPr>
        <p:spPr>
          <a:xfrm flipH="1">
            <a:off x="9582068" y="4838435"/>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5" name="Google Shape;1195;p38"/>
          <p:cNvSpPr/>
          <p:nvPr/>
        </p:nvSpPr>
        <p:spPr>
          <a:xfrm>
            <a:off x="-121399" y="5834234"/>
            <a:ext cx="12428668" cy="1129717"/>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196" name="Google Shape;1196;p38"/>
          <p:cNvGrpSpPr/>
          <p:nvPr/>
        </p:nvGrpSpPr>
        <p:grpSpPr>
          <a:xfrm>
            <a:off x="728906" y="6025645"/>
            <a:ext cx="628985" cy="583203"/>
            <a:chOff x="247670" y="4242199"/>
            <a:chExt cx="638089" cy="591643"/>
          </a:xfrm>
        </p:grpSpPr>
        <p:sp>
          <p:nvSpPr>
            <p:cNvPr id="1197" name="Google Shape;1197;p38"/>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8" name="Google Shape;1198;p38"/>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9" name="Google Shape;1199;p38"/>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0" name="Google Shape;1200;p38"/>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1" name="Google Shape;1201;p38"/>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2" name="Google Shape;1202;p38"/>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3" name="Google Shape;1203;p38"/>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04" name="Google Shape;1204;p38"/>
          <p:cNvGrpSpPr/>
          <p:nvPr/>
        </p:nvGrpSpPr>
        <p:grpSpPr>
          <a:xfrm>
            <a:off x="5152921" y="6025637"/>
            <a:ext cx="477716" cy="442943"/>
            <a:chOff x="247670" y="4242199"/>
            <a:chExt cx="638089" cy="591643"/>
          </a:xfrm>
        </p:grpSpPr>
        <p:sp>
          <p:nvSpPr>
            <p:cNvPr id="1205" name="Google Shape;1205;p38"/>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6" name="Google Shape;1206;p38"/>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7" name="Google Shape;1207;p38"/>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8" name="Google Shape;1208;p38"/>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9" name="Google Shape;1209;p38"/>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0" name="Google Shape;1210;p38"/>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1" name="Google Shape;1211;p38"/>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12" name="Google Shape;1212;p38"/>
          <p:cNvGrpSpPr/>
          <p:nvPr/>
        </p:nvGrpSpPr>
        <p:grpSpPr>
          <a:xfrm>
            <a:off x="11153606" y="5750279"/>
            <a:ext cx="628985" cy="583203"/>
            <a:chOff x="247670" y="4242199"/>
            <a:chExt cx="638089" cy="591643"/>
          </a:xfrm>
        </p:grpSpPr>
        <p:sp>
          <p:nvSpPr>
            <p:cNvPr id="1213" name="Google Shape;1213;p38"/>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4" name="Google Shape;1214;p38"/>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5" name="Google Shape;1215;p38"/>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6" name="Google Shape;1216;p38"/>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7" name="Google Shape;1217;p38"/>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8" name="Google Shape;1218;p38"/>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9" name="Google Shape;1219;p38"/>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220" name="Google Shape;1220;p38"/>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221" name="Google Shape;1221;p38"/>
          <p:cNvSpPr txBox="1">
            <a:spLocks noGrp="1"/>
          </p:cNvSpPr>
          <p:nvPr>
            <p:ph type="subTitle" idx="1"/>
          </p:nvPr>
        </p:nvSpPr>
        <p:spPr>
          <a:xfrm>
            <a:off x="2021433" y="2650384"/>
            <a:ext cx="3609200" cy="1452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222" name="Google Shape;1222;p38"/>
          <p:cNvSpPr txBox="1">
            <a:spLocks noGrp="1"/>
          </p:cNvSpPr>
          <p:nvPr>
            <p:ph type="subTitle" idx="2"/>
          </p:nvPr>
        </p:nvSpPr>
        <p:spPr>
          <a:xfrm>
            <a:off x="2021436" y="1960384"/>
            <a:ext cx="36092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223" name="Google Shape;1223;p38"/>
          <p:cNvSpPr txBox="1">
            <a:spLocks noGrp="1"/>
          </p:cNvSpPr>
          <p:nvPr>
            <p:ph type="subTitle" idx="3"/>
          </p:nvPr>
        </p:nvSpPr>
        <p:spPr>
          <a:xfrm>
            <a:off x="6561333" y="3965617"/>
            <a:ext cx="3609200" cy="1452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224" name="Google Shape;1224;p38"/>
          <p:cNvSpPr txBox="1">
            <a:spLocks noGrp="1"/>
          </p:cNvSpPr>
          <p:nvPr>
            <p:ph type="subTitle" idx="4"/>
          </p:nvPr>
        </p:nvSpPr>
        <p:spPr>
          <a:xfrm>
            <a:off x="6561333" y="3275617"/>
            <a:ext cx="36092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25"/>
        <p:cNvGrpSpPr/>
        <p:nvPr/>
      </p:nvGrpSpPr>
      <p:grpSpPr>
        <a:xfrm>
          <a:off x="0" y="0"/>
          <a:ext cx="0" cy="0"/>
          <a:chOff x="0" y="0"/>
          <a:chExt cx="0" cy="0"/>
        </a:xfrm>
      </p:grpSpPr>
      <p:sp>
        <p:nvSpPr>
          <p:cNvPr id="1226" name="Google Shape;1226;p39"/>
          <p:cNvSpPr/>
          <p:nvPr/>
        </p:nvSpPr>
        <p:spPr>
          <a:xfrm>
            <a:off x="11150100" y="5327467"/>
            <a:ext cx="1588504" cy="1207412"/>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27" name="Google Shape;1227;p39"/>
          <p:cNvSpPr/>
          <p:nvPr/>
        </p:nvSpPr>
        <p:spPr>
          <a:xfrm>
            <a:off x="-973833" y="5453976"/>
            <a:ext cx="2238808" cy="1080875"/>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28" name="Google Shape;1228;p39"/>
          <p:cNvSpPr/>
          <p:nvPr/>
        </p:nvSpPr>
        <p:spPr>
          <a:xfrm>
            <a:off x="-121399" y="6261703"/>
            <a:ext cx="12428668" cy="69731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29" name="Google Shape;1229;p39"/>
          <p:cNvSpPr/>
          <p:nvPr/>
        </p:nvSpPr>
        <p:spPr>
          <a:xfrm>
            <a:off x="-687668" y="306900"/>
            <a:ext cx="2889491" cy="880776"/>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0" name="Google Shape;1230;p39"/>
          <p:cNvSpPr/>
          <p:nvPr/>
        </p:nvSpPr>
        <p:spPr>
          <a:xfrm>
            <a:off x="10284633" y="3611200"/>
            <a:ext cx="2500640" cy="76222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1" name="Google Shape;1231;p39"/>
          <p:cNvSpPr/>
          <p:nvPr/>
        </p:nvSpPr>
        <p:spPr>
          <a:xfrm>
            <a:off x="8583067" y="205184"/>
            <a:ext cx="1588519" cy="48421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232" name="Google Shape;1232;p39"/>
          <p:cNvGrpSpPr/>
          <p:nvPr/>
        </p:nvGrpSpPr>
        <p:grpSpPr>
          <a:xfrm>
            <a:off x="11586303" y="5750757"/>
            <a:ext cx="388552" cy="360824"/>
            <a:chOff x="7806882" y="4508558"/>
            <a:chExt cx="423690" cy="393455"/>
          </a:xfrm>
        </p:grpSpPr>
        <p:sp>
          <p:nvSpPr>
            <p:cNvPr id="1233" name="Google Shape;1233;p39"/>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4" name="Google Shape;1234;p39"/>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5" name="Google Shape;1235;p39"/>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6" name="Google Shape;1236;p39"/>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7" name="Google Shape;1237;p39"/>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8" name="Google Shape;1238;p39"/>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39" name="Google Shape;1239;p39"/>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40" name="Google Shape;1240;p39"/>
          <p:cNvGrpSpPr/>
          <p:nvPr/>
        </p:nvGrpSpPr>
        <p:grpSpPr>
          <a:xfrm>
            <a:off x="257107" y="6138911"/>
            <a:ext cx="521479" cy="484212"/>
            <a:chOff x="7806882" y="4508558"/>
            <a:chExt cx="423690" cy="393455"/>
          </a:xfrm>
        </p:grpSpPr>
        <p:sp>
          <p:nvSpPr>
            <p:cNvPr id="1241" name="Google Shape;1241;p39"/>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2" name="Google Shape;1242;p39"/>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3" name="Google Shape;1243;p39"/>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4" name="Google Shape;1244;p39"/>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5" name="Google Shape;1245;p39"/>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6" name="Google Shape;1246;p39"/>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7" name="Google Shape;1247;p39"/>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248" name="Google Shape;1248;p39"/>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249" name="Google Shape;1249;p39"/>
          <p:cNvSpPr txBox="1">
            <a:spLocks noGrp="1"/>
          </p:cNvSpPr>
          <p:nvPr>
            <p:ph type="subTitle" idx="1"/>
          </p:nvPr>
        </p:nvSpPr>
        <p:spPr>
          <a:xfrm>
            <a:off x="960000" y="1540800"/>
            <a:ext cx="4874000" cy="460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600"/>
              <a:buChar char="●"/>
              <a:defRPr/>
            </a:lvl1pPr>
            <a:lvl2pPr lvl="1" algn="ctr">
              <a:lnSpc>
                <a:spcPct val="100000"/>
              </a:lnSpc>
              <a:spcBef>
                <a:spcPts val="0"/>
              </a:spcBef>
              <a:spcAft>
                <a:spcPts val="0"/>
              </a:spcAft>
              <a:buSzPts val="1600"/>
              <a:buChar char="○"/>
              <a:defRPr/>
            </a:lvl2pPr>
            <a:lvl3pPr lvl="2" algn="ctr">
              <a:lnSpc>
                <a:spcPct val="100000"/>
              </a:lnSpc>
              <a:spcBef>
                <a:spcPts val="0"/>
              </a:spcBef>
              <a:spcAft>
                <a:spcPts val="0"/>
              </a:spcAft>
              <a:buSzPts val="1600"/>
              <a:buChar char="■"/>
              <a:defRPr/>
            </a:lvl3pPr>
            <a:lvl4pPr lvl="3" algn="ctr">
              <a:lnSpc>
                <a:spcPct val="100000"/>
              </a:lnSpc>
              <a:spcBef>
                <a:spcPts val="0"/>
              </a:spcBef>
              <a:spcAft>
                <a:spcPts val="0"/>
              </a:spcAft>
              <a:buSzPts val="1600"/>
              <a:buChar char="●"/>
              <a:defRPr/>
            </a:lvl4pPr>
            <a:lvl5pPr lvl="4" algn="ctr">
              <a:lnSpc>
                <a:spcPct val="100000"/>
              </a:lnSpc>
              <a:spcBef>
                <a:spcPts val="0"/>
              </a:spcBef>
              <a:spcAft>
                <a:spcPts val="0"/>
              </a:spcAft>
              <a:buSzPts val="1600"/>
              <a:buChar char="○"/>
              <a:defRPr/>
            </a:lvl5pPr>
            <a:lvl6pPr lvl="5" algn="ctr">
              <a:lnSpc>
                <a:spcPct val="100000"/>
              </a:lnSpc>
              <a:spcBef>
                <a:spcPts val="0"/>
              </a:spcBef>
              <a:spcAft>
                <a:spcPts val="0"/>
              </a:spcAft>
              <a:buSzPts val="1600"/>
              <a:buChar char="■"/>
              <a:defRPr/>
            </a:lvl6pPr>
            <a:lvl7pPr lvl="6" algn="ctr">
              <a:lnSpc>
                <a:spcPct val="100000"/>
              </a:lnSpc>
              <a:spcBef>
                <a:spcPts val="0"/>
              </a:spcBef>
              <a:spcAft>
                <a:spcPts val="0"/>
              </a:spcAft>
              <a:buSzPts val="1600"/>
              <a:buChar char="●"/>
              <a:defRPr/>
            </a:lvl7pPr>
            <a:lvl8pPr lvl="7" algn="ctr">
              <a:lnSpc>
                <a:spcPct val="100000"/>
              </a:lnSpc>
              <a:spcBef>
                <a:spcPts val="0"/>
              </a:spcBef>
              <a:spcAft>
                <a:spcPts val="0"/>
              </a:spcAft>
              <a:buSzPts val="1600"/>
              <a:buChar char="○"/>
              <a:defRPr/>
            </a:lvl8pPr>
            <a:lvl9pPr lvl="8" algn="ctr">
              <a:lnSpc>
                <a:spcPct val="100000"/>
              </a:lnSpc>
              <a:spcBef>
                <a:spcPts val="0"/>
              </a:spcBef>
              <a:spcAft>
                <a:spcPts val="0"/>
              </a:spcAft>
              <a:buSzPts val="1600"/>
              <a:buChar char="■"/>
              <a:defRPr/>
            </a:lvl9pPr>
          </a:lstStyle>
          <a:p>
            <a:endParaRPr/>
          </a:p>
        </p:txBody>
      </p:sp>
      <p:sp>
        <p:nvSpPr>
          <p:cNvPr id="1250" name="Google Shape;1250;p39"/>
          <p:cNvSpPr txBox="1">
            <a:spLocks noGrp="1"/>
          </p:cNvSpPr>
          <p:nvPr>
            <p:ph type="subTitle" idx="2"/>
          </p:nvPr>
        </p:nvSpPr>
        <p:spPr>
          <a:xfrm>
            <a:off x="6358000" y="1540800"/>
            <a:ext cx="4874000" cy="460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6"/>
              </a:buClr>
              <a:buSzPts val="1600"/>
              <a:buChar char="●"/>
              <a:defRPr/>
            </a:lvl1pPr>
            <a:lvl2pPr lvl="1" algn="ctr">
              <a:lnSpc>
                <a:spcPct val="100000"/>
              </a:lnSpc>
              <a:spcBef>
                <a:spcPts val="0"/>
              </a:spcBef>
              <a:spcAft>
                <a:spcPts val="0"/>
              </a:spcAft>
              <a:buSzPts val="1600"/>
              <a:buChar char="○"/>
              <a:defRPr/>
            </a:lvl2pPr>
            <a:lvl3pPr lvl="2" algn="ctr">
              <a:lnSpc>
                <a:spcPct val="100000"/>
              </a:lnSpc>
              <a:spcBef>
                <a:spcPts val="0"/>
              </a:spcBef>
              <a:spcAft>
                <a:spcPts val="0"/>
              </a:spcAft>
              <a:buSzPts val="1600"/>
              <a:buChar char="■"/>
              <a:defRPr/>
            </a:lvl3pPr>
            <a:lvl4pPr lvl="3" algn="ctr">
              <a:lnSpc>
                <a:spcPct val="100000"/>
              </a:lnSpc>
              <a:spcBef>
                <a:spcPts val="0"/>
              </a:spcBef>
              <a:spcAft>
                <a:spcPts val="0"/>
              </a:spcAft>
              <a:buSzPts val="1600"/>
              <a:buChar char="●"/>
              <a:defRPr/>
            </a:lvl4pPr>
            <a:lvl5pPr lvl="4" algn="ctr">
              <a:lnSpc>
                <a:spcPct val="100000"/>
              </a:lnSpc>
              <a:spcBef>
                <a:spcPts val="0"/>
              </a:spcBef>
              <a:spcAft>
                <a:spcPts val="0"/>
              </a:spcAft>
              <a:buSzPts val="1600"/>
              <a:buChar char="○"/>
              <a:defRPr/>
            </a:lvl5pPr>
            <a:lvl6pPr lvl="5" algn="ctr">
              <a:lnSpc>
                <a:spcPct val="100000"/>
              </a:lnSpc>
              <a:spcBef>
                <a:spcPts val="0"/>
              </a:spcBef>
              <a:spcAft>
                <a:spcPts val="0"/>
              </a:spcAft>
              <a:buSzPts val="1600"/>
              <a:buChar char="■"/>
              <a:defRPr/>
            </a:lvl6pPr>
            <a:lvl7pPr lvl="6" algn="ctr">
              <a:lnSpc>
                <a:spcPct val="100000"/>
              </a:lnSpc>
              <a:spcBef>
                <a:spcPts val="0"/>
              </a:spcBef>
              <a:spcAft>
                <a:spcPts val="0"/>
              </a:spcAft>
              <a:buSzPts val="1600"/>
              <a:buChar char="●"/>
              <a:defRPr/>
            </a:lvl7pPr>
            <a:lvl8pPr lvl="7" algn="ctr">
              <a:lnSpc>
                <a:spcPct val="100000"/>
              </a:lnSpc>
              <a:spcBef>
                <a:spcPts val="0"/>
              </a:spcBef>
              <a:spcAft>
                <a:spcPts val="0"/>
              </a:spcAft>
              <a:buSzPts val="1600"/>
              <a:buChar char="○"/>
              <a:defRPr/>
            </a:lvl8pPr>
            <a:lvl9pPr lvl="8" algn="ctr">
              <a:lnSpc>
                <a:spcPct val="100000"/>
              </a:lnSpc>
              <a:spcBef>
                <a:spcPts val="0"/>
              </a:spcBef>
              <a:spcAft>
                <a:spcPts val="0"/>
              </a:spcAft>
              <a:buSzPts val="16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51"/>
        <p:cNvGrpSpPr/>
        <p:nvPr/>
      </p:nvGrpSpPr>
      <p:grpSpPr>
        <a:xfrm>
          <a:off x="0" y="0"/>
          <a:ext cx="0" cy="0"/>
          <a:chOff x="0" y="0"/>
          <a:chExt cx="0" cy="0"/>
        </a:xfrm>
      </p:grpSpPr>
      <p:sp>
        <p:nvSpPr>
          <p:cNvPr id="1252" name="Google Shape;1252;p40"/>
          <p:cNvSpPr/>
          <p:nvPr/>
        </p:nvSpPr>
        <p:spPr>
          <a:xfrm>
            <a:off x="9896798" y="784031"/>
            <a:ext cx="3306359" cy="100784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53" name="Google Shape;1253;p40"/>
          <p:cNvSpPr/>
          <p:nvPr/>
        </p:nvSpPr>
        <p:spPr>
          <a:xfrm flipH="1">
            <a:off x="-699720" y="2102914"/>
            <a:ext cx="3306359" cy="100784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254" name="Google Shape;1254;p40"/>
          <p:cNvGrpSpPr/>
          <p:nvPr/>
        </p:nvGrpSpPr>
        <p:grpSpPr>
          <a:xfrm>
            <a:off x="2775319" y="5120781"/>
            <a:ext cx="6646772" cy="1394408"/>
            <a:chOff x="-72875" y="2823347"/>
            <a:chExt cx="6972138" cy="1552332"/>
          </a:xfrm>
        </p:grpSpPr>
        <p:sp>
          <p:nvSpPr>
            <p:cNvPr id="1255" name="Google Shape;1255;p40"/>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56" name="Google Shape;1256;p40"/>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257" name="Google Shape;1257;p40"/>
          <p:cNvSpPr/>
          <p:nvPr/>
        </p:nvSpPr>
        <p:spPr>
          <a:xfrm>
            <a:off x="-121399" y="6007767"/>
            <a:ext cx="12428668" cy="95118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258" name="Google Shape;1258;p40"/>
          <p:cNvGrpSpPr/>
          <p:nvPr/>
        </p:nvGrpSpPr>
        <p:grpSpPr>
          <a:xfrm>
            <a:off x="9792505" y="5564456"/>
            <a:ext cx="2618660" cy="1394501"/>
            <a:chOff x="6705057" y="3790702"/>
            <a:chExt cx="2603042" cy="1386184"/>
          </a:xfrm>
        </p:grpSpPr>
        <p:sp>
          <p:nvSpPr>
            <p:cNvPr id="1259" name="Google Shape;1259;p40"/>
            <p:cNvSpPr/>
            <p:nvPr/>
          </p:nvSpPr>
          <p:spPr>
            <a:xfrm>
              <a:off x="6705057"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0" name="Google Shape;1260;p40"/>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61" name="Google Shape;1261;p40"/>
          <p:cNvGrpSpPr/>
          <p:nvPr/>
        </p:nvGrpSpPr>
        <p:grpSpPr>
          <a:xfrm>
            <a:off x="-121400" y="5625546"/>
            <a:ext cx="2618667" cy="1333412"/>
            <a:chOff x="-5071" y="3769221"/>
            <a:chExt cx="2783052" cy="1417117"/>
          </a:xfrm>
        </p:grpSpPr>
        <p:sp>
          <p:nvSpPr>
            <p:cNvPr id="1262" name="Google Shape;1262;p40"/>
            <p:cNvSpPr/>
            <p:nvPr/>
          </p:nvSpPr>
          <p:spPr>
            <a:xfrm>
              <a:off x="1098875"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3" name="Google Shape;1263;p40"/>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64" name="Google Shape;1264;p40"/>
          <p:cNvGrpSpPr/>
          <p:nvPr/>
        </p:nvGrpSpPr>
        <p:grpSpPr>
          <a:xfrm>
            <a:off x="153944" y="5389988"/>
            <a:ext cx="744795" cy="690003"/>
            <a:chOff x="1098868" y="3880677"/>
            <a:chExt cx="424176" cy="392970"/>
          </a:xfrm>
        </p:grpSpPr>
        <p:sp>
          <p:nvSpPr>
            <p:cNvPr id="1265" name="Google Shape;1265;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6" name="Google Shape;1266;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7" name="Google Shape;1267;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8" name="Google Shape;1268;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9" name="Google Shape;1269;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0" name="Google Shape;1270;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1" name="Google Shape;1271;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72" name="Google Shape;1272;p40"/>
          <p:cNvGrpSpPr/>
          <p:nvPr/>
        </p:nvGrpSpPr>
        <p:grpSpPr>
          <a:xfrm>
            <a:off x="11298699" y="6059455"/>
            <a:ext cx="502564" cy="465591"/>
            <a:chOff x="1098868" y="3880677"/>
            <a:chExt cx="424176" cy="392970"/>
          </a:xfrm>
        </p:grpSpPr>
        <p:sp>
          <p:nvSpPr>
            <p:cNvPr id="1273" name="Google Shape;1273;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4" name="Google Shape;1274;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5" name="Google Shape;1275;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6" name="Google Shape;1276;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7" name="Google Shape;1277;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8" name="Google Shape;1278;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9" name="Google Shape;1279;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80" name="Google Shape;1280;p40"/>
          <p:cNvGrpSpPr/>
          <p:nvPr/>
        </p:nvGrpSpPr>
        <p:grpSpPr>
          <a:xfrm>
            <a:off x="8754858" y="6198606"/>
            <a:ext cx="422988" cy="391817"/>
            <a:chOff x="1098868" y="3880677"/>
            <a:chExt cx="424176" cy="392970"/>
          </a:xfrm>
        </p:grpSpPr>
        <p:sp>
          <p:nvSpPr>
            <p:cNvPr id="1281" name="Google Shape;1281;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2" name="Google Shape;1282;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3" name="Google Shape;1283;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4" name="Google Shape;1284;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5" name="Google Shape;1285;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6" name="Google Shape;1286;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7" name="Google Shape;1287;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88" name="Google Shape;1288;p40"/>
          <p:cNvGrpSpPr/>
          <p:nvPr/>
        </p:nvGrpSpPr>
        <p:grpSpPr>
          <a:xfrm>
            <a:off x="2683624" y="6303506"/>
            <a:ext cx="422988" cy="391817"/>
            <a:chOff x="1098868" y="3880677"/>
            <a:chExt cx="424176" cy="392970"/>
          </a:xfrm>
        </p:grpSpPr>
        <p:sp>
          <p:nvSpPr>
            <p:cNvPr id="1289" name="Google Shape;1289;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0" name="Google Shape;1290;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1" name="Google Shape;1291;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2" name="Google Shape;1292;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3" name="Google Shape;1293;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4" name="Google Shape;1294;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5" name="Google Shape;1295;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296" name="Google Shape;1296;p40"/>
          <p:cNvSpPr/>
          <p:nvPr/>
        </p:nvSpPr>
        <p:spPr>
          <a:xfrm flipH="1">
            <a:off x="2302737" y="-202634"/>
            <a:ext cx="1879064" cy="57280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7" name="Google Shape;1297;p40"/>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98" name="Google Shape;1298;p40"/>
          <p:cNvSpPr txBox="1">
            <a:spLocks noGrp="1"/>
          </p:cNvSpPr>
          <p:nvPr>
            <p:ph type="subTitle" idx="1"/>
          </p:nvPr>
        </p:nvSpPr>
        <p:spPr>
          <a:xfrm>
            <a:off x="960000" y="4359100"/>
            <a:ext cx="2933600" cy="1198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299" name="Google Shape;1299;p40"/>
          <p:cNvSpPr txBox="1">
            <a:spLocks noGrp="1"/>
          </p:cNvSpPr>
          <p:nvPr>
            <p:ph type="subTitle" idx="2"/>
          </p:nvPr>
        </p:nvSpPr>
        <p:spPr>
          <a:xfrm>
            <a:off x="960003" y="3669100"/>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300" name="Google Shape;1300;p40"/>
          <p:cNvSpPr txBox="1">
            <a:spLocks noGrp="1"/>
          </p:cNvSpPr>
          <p:nvPr>
            <p:ph type="subTitle" idx="3"/>
          </p:nvPr>
        </p:nvSpPr>
        <p:spPr>
          <a:xfrm>
            <a:off x="4631884" y="2951833"/>
            <a:ext cx="2933600" cy="1198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01" name="Google Shape;1301;p40"/>
          <p:cNvSpPr txBox="1">
            <a:spLocks noGrp="1"/>
          </p:cNvSpPr>
          <p:nvPr>
            <p:ph type="subTitle" idx="4"/>
          </p:nvPr>
        </p:nvSpPr>
        <p:spPr>
          <a:xfrm>
            <a:off x="4631884" y="2261833"/>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302" name="Google Shape;1302;p40"/>
          <p:cNvSpPr txBox="1">
            <a:spLocks noGrp="1"/>
          </p:cNvSpPr>
          <p:nvPr>
            <p:ph type="subTitle" idx="5"/>
          </p:nvPr>
        </p:nvSpPr>
        <p:spPr>
          <a:xfrm>
            <a:off x="8303799" y="4359100"/>
            <a:ext cx="2933600" cy="1198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03" name="Google Shape;1303;p40"/>
          <p:cNvSpPr txBox="1">
            <a:spLocks noGrp="1"/>
          </p:cNvSpPr>
          <p:nvPr>
            <p:ph type="subTitle" idx="6"/>
          </p:nvPr>
        </p:nvSpPr>
        <p:spPr>
          <a:xfrm>
            <a:off x="8303801" y="3669100"/>
            <a:ext cx="29336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304"/>
        <p:cNvGrpSpPr/>
        <p:nvPr/>
      </p:nvGrpSpPr>
      <p:grpSpPr>
        <a:xfrm>
          <a:off x="0" y="0"/>
          <a:ext cx="0" cy="0"/>
          <a:chOff x="0" y="0"/>
          <a:chExt cx="0" cy="0"/>
        </a:xfrm>
      </p:grpSpPr>
      <p:sp>
        <p:nvSpPr>
          <p:cNvPr id="1305" name="Google Shape;1305;p41"/>
          <p:cNvSpPr/>
          <p:nvPr/>
        </p:nvSpPr>
        <p:spPr>
          <a:xfrm>
            <a:off x="3923767" y="1604767"/>
            <a:ext cx="4310000" cy="4310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06" name="Google Shape;1306;p41"/>
          <p:cNvSpPr/>
          <p:nvPr/>
        </p:nvSpPr>
        <p:spPr>
          <a:xfrm>
            <a:off x="10923733" y="5490776"/>
            <a:ext cx="2238808" cy="1080875"/>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07" name="Google Shape;1307;p41"/>
          <p:cNvSpPr/>
          <p:nvPr/>
        </p:nvSpPr>
        <p:spPr>
          <a:xfrm flipH="1">
            <a:off x="-1000033" y="5385876"/>
            <a:ext cx="2238808" cy="1080875"/>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308" name="Google Shape;1308;p41"/>
          <p:cNvGrpSpPr/>
          <p:nvPr/>
        </p:nvGrpSpPr>
        <p:grpSpPr>
          <a:xfrm>
            <a:off x="3012449" y="5562965"/>
            <a:ext cx="6167089" cy="1163007"/>
            <a:chOff x="-72875" y="2823347"/>
            <a:chExt cx="6972138" cy="1552332"/>
          </a:xfrm>
        </p:grpSpPr>
        <p:sp>
          <p:nvSpPr>
            <p:cNvPr id="1309" name="Google Shape;1309;p41"/>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0" name="Google Shape;1310;p41"/>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311" name="Google Shape;1311;p41"/>
          <p:cNvSpPr/>
          <p:nvPr/>
        </p:nvSpPr>
        <p:spPr>
          <a:xfrm>
            <a:off x="-118333" y="6144665"/>
            <a:ext cx="12428668" cy="81420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312" name="Google Shape;1312;p41"/>
          <p:cNvGrpSpPr/>
          <p:nvPr/>
        </p:nvGrpSpPr>
        <p:grpSpPr>
          <a:xfrm>
            <a:off x="245658" y="5882485"/>
            <a:ext cx="565568" cy="523960"/>
            <a:chOff x="1098868" y="3880677"/>
            <a:chExt cx="424176" cy="392970"/>
          </a:xfrm>
        </p:grpSpPr>
        <p:sp>
          <p:nvSpPr>
            <p:cNvPr id="1313" name="Google Shape;1313;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4" name="Google Shape;1314;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5" name="Google Shape;1315;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6" name="Google Shape;1316;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7" name="Google Shape;1317;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8" name="Google Shape;1318;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9" name="Google Shape;1319;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20" name="Google Shape;1320;p41"/>
          <p:cNvGrpSpPr/>
          <p:nvPr/>
        </p:nvGrpSpPr>
        <p:grpSpPr>
          <a:xfrm>
            <a:off x="2750143" y="6295774"/>
            <a:ext cx="402402" cy="372797"/>
            <a:chOff x="1098868" y="3880677"/>
            <a:chExt cx="424176" cy="392970"/>
          </a:xfrm>
        </p:grpSpPr>
        <p:sp>
          <p:nvSpPr>
            <p:cNvPr id="1321" name="Google Shape;1321;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2" name="Google Shape;1322;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3" name="Google Shape;1323;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4" name="Google Shape;1324;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5" name="Google Shape;1325;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6" name="Google Shape;1326;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7" name="Google Shape;1327;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28" name="Google Shape;1328;p41"/>
          <p:cNvGrpSpPr/>
          <p:nvPr/>
        </p:nvGrpSpPr>
        <p:grpSpPr>
          <a:xfrm>
            <a:off x="8519776" y="6230240"/>
            <a:ext cx="402402" cy="372797"/>
            <a:chOff x="1098868" y="3880677"/>
            <a:chExt cx="424176" cy="392970"/>
          </a:xfrm>
        </p:grpSpPr>
        <p:sp>
          <p:nvSpPr>
            <p:cNvPr id="1329" name="Google Shape;1329;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0" name="Google Shape;1330;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1" name="Google Shape;1331;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2" name="Google Shape;1332;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3" name="Google Shape;1333;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4" name="Google Shape;1334;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5" name="Google Shape;1335;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36" name="Google Shape;1336;p41"/>
          <p:cNvGrpSpPr/>
          <p:nvPr/>
        </p:nvGrpSpPr>
        <p:grpSpPr>
          <a:xfrm>
            <a:off x="10840825" y="6047719"/>
            <a:ext cx="565568" cy="523960"/>
            <a:chOff x="1098868" y="3880677"/>
            <a:chExt cx="424176" cy="392970"/>
          </a:xfrm>
        </p:grpSpPr>
        <p:sp>
          <p:nvSpPr>
            <p:cNvPr id="1337" name="Google Shape;1337;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8" name="Google Shape;1338;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9" name="Google Shape;1339;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0" name="Google Shape;1340;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1" name="Google Shape;1341;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2" name="Google Shape;1342;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3" name="Google Shape;1343;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344" name="Google Shape;1344;p41"/>
          <p:cNvSpPr/>
          <p:nvPr/>
        </p:nvSpPr>
        <p:spPr>
          <a:xfrm>
            <a:off x="10259711" y="51015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5" name="Google Shape;1345;p41"/>
          <p:cNvSpPr/>
          <p:nvPr/>
        </p:nvSpPr>
        <p:spPr>
          <a:xfrm flipH="1">
            <a:off x="-254790" y="-131478"/>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6" name="Google Shape;1346;p41"/>
          <p:cNvSpPr/>
          <p:nvPr/>
        </p:nvSpPr>
        <p:spPr>
          <a:xfrm flipH="1">
            <a:off x="11263411" y="3764721"/>
            <a:ext cx="1627227" cy="49598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7" name="Google Shape;1347;p41"/>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48" name="Google Shape;1348;p41"/>
          <p:cNvSpPr txBox="1">
            <a:spLocks noGrp="1"/>
          </p:cNvSpPr>
          <p:nvPr>
            <p:ph type="subTitle" idx="1"/>
          </p:nvPr>
        </p:nvSpPr>
        <p:spPr>
          <a:xfrm>
            <a:off x="950051" y="2643051"/>
            <a:ext cx="29808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49" name="Google Shape;1349;p41"/>
          <p:cNvSpPr txBox="1">
            <a:spLocks noGrp="1"/>
          </p:cNvSpPr>
          <p:nvPr>
            <p:ph type="subTitle" idx="2"/>
          </p:nvPr>
        </p:nvSpPr>
        <p:spPr>
          <a:xfrm>
            <a:off x="950036" y="1953051"/>
            <a:ext cx="2980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350" name="Google Shape;1350;p41"/>
          <p:cNvSpPr txBox="1">
            <a:spLocks noGrp="1"/>
          </p:cNvSpPr>
          <p:nvPr>
            <p:ph type="subTitle" idx="3"/>
          </p:nvPr>
        </p:nvSpPr>
        <p:spPr>
          <a:xfrm>
            <a:off x="8254549" y="2643051"/>
            <a:ext cx="29808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51" name="Google Shape;1351;p41"/>
          <p:cNvSpPr txBox="1">
            <a:spLocks noGrp="1"/>
          </p:cNvSpPr>
          <p:nvPr>
            <p:ph type="subTitle" idx="4"/>
          </p:nvPr>
        </p:nvSpPr>
        <p:spPr>
          <a:xfrm>
            <a:off x="8254535" y="1953051"/>
            <a:ext cx="2980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352" name="Google Shape;1352;p41"/>
          <p:cNvSpPr txBox="1">
            <a:spLocks noGrp="1"/>
          </p:cNvSpPr>
          <p:nvPr>
            <p:ph type="subTitle" idx="5"/>
          </p:nvPr>
        </p:nvSpPr>
        <p:spPr>
          <a:xfrm>
            <a:off x="950051" y="4835084"/>
            <a:ext cx="29808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53" name="Google Shape;1353;p41"/>
          <p:cNvSpPr txBox="1">
            <a:spLocks noGrp="1"/>
          </p:cNvSpPr>
          <p:nvPr>
            <p:ph type="subTitle" idx="6"/>
          </p:nvPr>
        </p:nvSpPr>
        <p:spPr>
          <a:xfrm>
            <a:off x="950053" y="4145083"/>
            <a:ext cx="2980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354" name="Google Shape;1354;p41"/>
          <p:cNvSpPr txBox="1">
            <a:spLocks noGrp="1"/>
          </p:cNvSpPr>
          <p:nvPr>
            <p:ph type="subTitle" idx="7"/>
          </p:nvPr>
        </p:nvSpPr>
        <p:spPr>
          <a:xfrm>
            <a:off x="8254549" y="4835084"/>
            <a:ext cx="2980800" cy="951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55" name="Google Shape;1355;p41"/>
          <p:cNvSpPr txBox="1">
            <a:spLocks noGrp="1"/>
          </p:cNvSpPr>
          <p:nvPr>
            <p:ph type="subTitle" idx="8"/>
          </p:nvPr>
        </p:nvSpPr>
        <p:spPr>
          <a:xfrm>
            <a:off x="8254552" y="4145083"/>
            <a:ext cx="2980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356" name="Google Shape;1356;p41"/>
          <p:cNvSpPr/>
          <p:nvPr/>
        </p:nvSpPr>
        <p:spPr>
          <a:xfrm>
            <a:off x="6166833" y="3828367"/>
            <a:ext cx="1777600" cy="1952800"/>
          </a:xfrm>
          <a:prstGeom prst="roundRect">
            <a:avLst>
              <a:gd name="adj" fmla="val 10939"/>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57" name="Google Shape;1357;p41"/>
          <p:cNvSpPr/>
          <p:nvPr/>
        </p:nvSpPr>
        <p:spPr>
          <a:xfrm>
            <a:off x="4211667" y="3828367"/>
            <a:ext cx="1777600" cy="1952800"/>
          </a:xfrm>
          <a:prstGeom prst="roundRect">
            <a:avLst>
              <a:gd name="adj" fmla="val 10939"/>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58" name="Google Shape;1358;p41"/>
          <p:cNvSpPr/>
          <p:nvPr/>
        </p:nvSpPr>
        <p:spPr>
          <a:xfrm>
            <a:off x="6166833" y="1690567"/>
            <a:ext cx="1777600" cy="1952800"/>
          </a:xfrm>
          <a:prstGeom prst="roundRect">
            <a:avLst>
              <a:gd name="adj" fmla="val 10939"/>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59" name="Google Shape;1359;p41"/>
          <p:cNvSpPr/>
          <p:nvPr/>
        </p:nvSpPr>
        <p:spPr>
          <a:xfrm>
            <a:off x="4211667" y="1690567"/>
            <a:ext cx="1777600" cy="1952800"/>
          </a:xfrm>
          <a:prstGeom prst="roundRect">
            <a:avLst>
              <a:gd name="adj" fmla="val 10939"/>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60" name="Google Shape;1360;p41"/>
          <p:cNvSpPr>
            <a:spLocks noGrp="1"/>
          </p:cNvSpPr>
          <p:nvPr>
            <p:ph type="pic" idx="9"/>
          </p:nvPr>
        </p:nvSpPr>
        <p:spPr>
          <a:xfrm>
            <a:off x="4327200" y="1812900"/>
            <a:ext cx="1554400" cy="1707600"/>
          </a:xfrm>
          <a:prstGeom prst="roundRect">
            <a:avLst>
              <a:gd name="adj" fmla="val 10889"/>
            </a:avLst>
          </a:prstGeom>
          <a:noFill/>
          <a:ln>
            <a:noFill/>
          </a:ln>
        </p:spPr>
      </p:sp>
      <p:sp>
        <p:nvSpPr>
          <p:cNvPr id="1361" name="Google Shape;1361;p41"/>
          <p:cNvSpPr>
            <a:spLocks noGrp="1"/>
          </p:cNvSpPr>
          <p:nvPr>
            <p:ph type="pic" idx="13"/>
          </p:nvPr>
        </p:nvSpPr>
        <p:spPr>
          <a:xfrm>
            <a:off x="6290867" y="1812900"/>
            <a:ext cx="1554400" cy="1707600"/>
          </a:xfrm>
          <a:prstGeom prst="roundRect">
            <a:avLst>
              <a:gd name="adj" fmla="val 10889"/>
            </a:avLst>
          </a:prstGeom>
          <a:noFill/>
          <a:ln>
            <a:noFill/>
          </a:ln>
        </p:spPr>
      </p:sp>
      <p:sp>
        <p:nvSpPr>
          <p:cNvPr id="1362" name="Google Shape;1362;p41"/>
          <p:cNvSpPr>
            <a:spLocks noGrp="1"/>
          </p:cNvSpPr>
          <p:nvPr>
            <p:ph type="pic" idx="14"/>
          </p:nvPr>
        </p:nvSpPr>
        <p:spPr>
          <a:xfrm>
            <a:off x="4327200" y="3950967"/>
            <a:ext cx="1554400" cy="1707600"/>
          </a:xfrm>
          <a:prstGeom prst="roundRect">
            <a:avLst>
              <a:gd name="adj" fmla="val 10889"/>
            </a:avLst>
          </a:prstGeom>
          <a:noFill/>
          <a:ln>
            <a:noFill/>
          </a:ln>
        </p:spPr>
      </p:sp>
      <p:sp>
        <p:nvSpPr>
          <p:cNvPr id="1363" name="Google Shape;1363;p41"/>
          <p:cNvSpPr>
            <a:spLocks noGrp="1"/>
          </p:cNvSpPr>
          <p:nvPr>
            <p:ph type="pic" idx="15"/>
          </p:nvPr>
        </p:nvSpPr>
        <p:spPr>
          <a:xfrm>
            <a:off x="6290867" y="3950967"/>
            <a:ext cx="1554400" cy="1707600"/>
          </a:xfrm>
          <a:prstGeom prst="roundRect">
            <a:avLst>
              <a:gd name="adj" fmla="val 10889"/>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64"/>
        <p:cNvGrpSpPr/>
        <p:nvPr/>
      </p:nvGrpSpPr>
      <p:grpSpPr>
        <a:xfrm>
          <a:off x="0" y="0"/>
          <a:ext cx="0" cy="0"/>
          <a:chOff x="0" y="0"/>
          <a:chExt cx="0" cy="0"/>
        </a:xfrm>
      </p:grpSpPr>
      <p:sp>
        <p:nvSpPr>
          <p:cNvPr id="1365" name="Google Shape;1365;p42"/>
          <p:cNvSpPr/>
          <p:nvPr/>
        </p:nvSpPr>
        <p:spPr>
          <a:xfrm flipH="1">
            <a:off x="9772796" y="4265330"/>
            <a:ext cx="1261616" cy="38454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66" name="Google Shape;1366;p42"/>
          <p:cNvSpPr/>
          <p:nvPr/>
        </p:nvSpPr>
        <p:spPr>
          <a:xfrm flipH="1">
            <a:off x="11295478" y="36324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67" name="Google Shape;1367;p42"/>
          <p:cNvSpPr/>
          <p:nvPr/>
        </p:nvSpPr>
        <p:spPr>
          <a:xfrm flipH="1">
            <a:off x="10143143" y="4436734"/>
            <a:ext cx="2596349" cy="1959645"/>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68" name="Google Shape;1368;p42"/>
          <p:cNvSpPr/>
          <p:nvPr/>
        </p:nvSpPr>
        <p:spPr>
          <a:xfrm>
            <a:off x="-1423257" y="36324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69" name="Google Shape;1369;p42"/>
          <p:cNvSpPr/>
          <p:nvPr/>
        </p:nvSpPr>
        <p:spPr>
          <a:xfrm>
            <a:off x="-788633" y="4436734"/>
            <a:ext cx="2596349" cy="1959645"/>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0" name="Google Shape;1370;p42"/>
          <p:cNvSpPr/>
          <p:nvPr/>
        </p:nvSpPr>
        <p:spPr>
          <a:xfrm>
            <a:off x="9021407" y="4999350"/>
            <a:ext cx="4750727" cy="195960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1" name="Google Shape;1371;p42"/>
          <p:cNvSpPr/>
          <p:nvPr/>
        </p:nvSpPr>
        <p:spPr>
          <a:xfrm>
            <a:off x="-1566599" y="5135935"/>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2" name="Google Shape;1372;p42"/>
          <p:cNvSpPr/>
          <p:nvPr/>
        </p:nvSpPr>
        <p:spPr>
          <a:xfrm>
            <a:off x="-121399" y="6396363"/>
            <a:ext cx="12428668" cy="562612"/>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373" name="Google Shape;1373;p42"/>
          <p:cNvGrpSpPr/>
          <p:nvPr/>
        </p:nvGrpSpPr>
        <p:grpSpPr>
          <a:xfrm>
            <a:off x="960011" y="4715299"/>
            <a:ext cx="670333" cy="621540"/>
            <a:chOff x="247670" y="4242199"/>
            <a:chExt cx="638089" cy="591643"/>
          </a:xfrm>
        </p:grpSpPr>
        <p:sp>
          <p:nvSpPr>
            <p:cNvPr id="1374" name="Google Shape;1374;p4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5" name="Google Shape;1375;p4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6" name="Google Shape;1376;p4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7" name="Google Shape;1377;p4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8" name="Google Shape;1378;p4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9" name="Google Shape;1379;p4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0" name="Google Shape;1380;p4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81" name="Google Shape;1381;p42"/>
          <p:cNvGrpSpPr/>
          <p:nvPr/>
        </p:nvGrpSpPr>
        <p:grpSpPr>
          <a:xfrm>
            <a:off x="15" y="4338693"/>
            <a:ext cx="558200" cy="517569"/>
            <a:chOff x="247670" y="4242199"/>
            <a:chExt cx="638089" cy="591643"/>
          </a:xfrm>
        </p:grpSpPr>
        <p:sp>
          <p:nvSpPr>
            <p:cNvPr id="1382" name="Google Shape;1382;p4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3" name="Google Shape;1383;p4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4" name="Google Shape;1384;p4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5" name="Google Shape;1385;p4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6" name="Google Shape;1386;p4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7" name="Google Shape;1387;p4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88" name="Google Shape;1388;p4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89" name="Google Shape;1389;p42"/>
          <p:cNvGrpSpPr/>
          <p:nvPr/>
        </p:nvGrpSpPr>
        <p:grpSpPr>
          <a:xfrm>
            <a:off x="10791881" y="4767276"/>
            <a:ext cx="558200" cy="517569"/>
            <a:chOff x="247670" y="4242199"/>
            <a:chExt cx="638089" cy="591643"/>
          </a:xfrm>
        </p:grpSpPr>
        <p:sp>
          <p:nvSpPr>
            <p:cNvPr id="1390" name="Google Shape;1390;p4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1" name="Google Shape;1391;p4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2" name="Google Shape;1392;p4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3" name="Google Shape;1393;p4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4" name="Google Shape;1394;p4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5" name="Google Shape;1395;p4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6" name="Google Shape;1396;p4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97" name="Google Shape;1397;p42"/>
          <p:cNvGrpSpPr/>
          <p:nvPr/>
        </p:nvGrpSpPr>
        <p:grpSpPr>
          <a:xfrm>
            <a:off x="11421288" y="3881802"/>
            <a:ext cx="508429" cy="471421"/>
            <a:chOff x="247670" y="4242199"/>
            <a:chExt cx="638089" cy="591643"/>
          </a:xfrm>
        </p:grpSpPr>
        <p:sp>
          <p:nvSpPr>
            <p:cNvPr id="1398" name="Google Shape;1398;p4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99" name="Google Shape;1399;p4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0" name="Google Shape;1400;p4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1" name="Google Shape;1401;p4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2" name="Google Shape;1402;p4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3" name="Google Shape;1403;p4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4" name="Google Shape;1404;p4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05" name="Google Shape;1405;p42"/>
          <p:cNvSpPr/>
          <p:nvPr/>
        </p:nvSpPr>
        <p:spPr>
          <a:xfrm>
            <a:off x="10421786" y="2467999"/>
            <a:ext cx="2039073" cy="62152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6" name="Google Shape;1406;p42"/>
          <p:cNvSpPr/>
          <p:nvPr/>
        </p:nvSpPr>
        <p:spPr>
          <a:xfrm flipH="1">
            <a:off x="-306697" y="1846466"/>
            <a:ext cx="2039073" cy="62152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7" name="Google Shape;1407;p42"/>
          <p:cNvSpPr/>
          <p:nvPr/>
        </p:nvSpPr>
        <p:spPr>
          <a:xfrm flipH="1">
            <a:off x="882296" y="3609696"/>
            <a:ext cx="1261616" cy="38454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8" name="Google Shape;1408;p42"/>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09" name="Google Shape;1409;p42"/>
          <p:cNvSpPr txBox="1">
            <a:spLocks noGrp="1"/>
          </p:cNvSpPr>
          <p:nvPr>
            <p:ph type="subTitle" idx="1"/>
          </p:nvPr>
        </p:nvSpPr>
        <p:spPr>
          <a:xfrm>
            <a:off x="2659400" y="2316933"/>
            <a:ext cx="3048800" cy="77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10" name="Google Shape;1410;p42"/>
          <p:cNvSpPr txBox="1">
            <a:spLocks noGrp="1"/>
          </p:cNvSpPr>
          <p:nvPr>
            <p:ph type="subTitle" idx="2"/>
          </p:nvPr>
        </p:nvSpPr>
        <p:spPr>
          <a:xfrm>
            <a:off x="2659367" y="1626933"/>
            <a:ext cx="3048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411" name="Google Shape;1411;p42"/>
          <p:cNvSpPr txBox="1">
            <a:spLocks noGrp="1"/>
          </p:cNvSpPr>
          <p:nvPr>
            <p:ph type="subTitle" idx="3"/>
          </p:nvPr>
        </p:nvSpPr>
        <p:spPr>
          <a:xfrm>
            <a:off x="2659400" y="3844000"/>
            <a:ext cx="3048800" cy="77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12" name="Google Shape;1412;p42"/>
          <p:cNvSpPr txBox="1">
            <a:spLocks noGrp="1"/>
          </p:cNvSpPr>
          <p:nvPr>
            <p:ph type="subTitle" idx="4"/>
          </p:nvPr>
        </p:nvSpPr>
        <p:spPr>
          <a:xfrm>
            <a:off x="2659367" y="3154000"/>
            <a:ext cx="3048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413" name="Google Shape;1413;p42"/>
          <p:cNvSpPr txBox="1">
            <a:spLocks noGrp="1"/>
          </p:cNvSpPr>
          <p:nvPr>
            <p:ph type="subTitle" idx="5"/>
          </p:nvPr>
        </p:nvSpPr>
        <p:spPr>
          <a:xfrm>
            <a:off x="2659400" y="5371067"/>
            <a:ext cx="3048800" cy="77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14" name="Google Shape;1414;p42"/>
          <p:cNvSpPr txBox="1">
            <a:spLocks noGrp="1"/>
          </p:cNvSpPr>
          <p:nvPr>
            <p:ph type="subTitle" idx="6"/>
          </p:nvPr>
        </p:nvSpPr>
        <p:spPr>
          <a:xfrm>
            <a:off x="2659367" y="4681067"/>
            <a:ext cx="3048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415" name="Google Shape;1415;p42"/>
          <p:cNvSpPr txBox="1">
            <a:spLocks noGrp="1"/>
          </p:cNvSpPr>
          <p:nvPr>
            <p:ph type="subTitle" idx="7"/>
          </p:nvPr>
        </p:nvSpPr>
        <p:spPr>
          <a:xfrm>
            <a:off x="6346267" y="2316933"/>
            <a:ext cx="3048800" cy="77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16" name="Google Shape;1416;p42"/>
          <p:cNvSpPr txBox="1">
            <a:spLocks noGrp="1"/>
          </p:cNvSpPr>
          <p:nvPr>
            <p:ph type="subTitle" idx="8"/>
          </p:nvPr>
        </p:nvSpPr>
        <p:spPr>
          <a:xfrm>
            <a:off x="6346233" y="1626933"/>
            <a:ext cx="3048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417" name="Google Shape;1417;p42"/>
          <p:cNvSpPr txBox="1">
            <a:spLocks noGrp="1"/>
          </p:cNvSpPr>
          <p:nvPr>
            <p:ph type="subTitle" idx="9"/>
          </p:nvPr>
        </p:nvSpPr>
        <p:spPr>
          <a:xfrm>
            <a:off x="6346267" y="3844000"/>
            <a:ext cx="3048800" cy="77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18" name="Google Shape;1418;p42"/>
          <p:cNvSpPr txBox="1">
            <a:spLocks noGrp="1"/>
          </p:cNvSpPr>
          <p:nvPr>
            <p:ph type="subTitle" idx="13"/>
          </p:nvPr>
        </p:nvSpPr>
        <p:spPr>
          <a:xfrm>
            <a:off x="6346233" y="3154000"/>
            <a:ext cx="3048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419" name="Google Shape;1419;p42"/>
          <p:cNvSpPr txBox="1">
            <a:spLocks noGrp="1"/>
          </p:cNvSpPr>
          <p:nvPr>
            <p:ph type="subTitle" idx="14"/>
          </p:nvPr>
        </p:nvSpPr>
        <p:spPr>
          <a:xfrm>
            <a:off x="6346267" y="5371067"/>
            <a:ext cx="3048800" cy="7736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20" name="Google Shape;1420;p42"/>
          <p:cNvSpPr txBox="1">
            <a:spLocks noGrp="1"/>
          </p:cNvSpPr>
          <p:nvPr>
            <p:ph type="subTitle" idx="15"/>
          </p:nvPr>
        </p:nvSpPr>
        <p:spPr>
          <a:xfrm>
            <a:off x="6346233" y="4681067"/>
            <a:ext cx="3048800" cy="690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21"/>
        <p:cNvGrpSpPr/>
        <p:nvPr/>
      </p:nvGrpSpPr>
      <p:grpSpPr>
        <a:xfrm>
          <a:off x="0" y="0"/>
          <a:ext cx="0" cy="0"/>
          <a:chOff x="0" y="0"/>
          <a:chExt cx="0" cy="0"/>
        </a:xfrm>
      </p:grpSpPr>
      <p:sp>
        <p:nvSpPr>
          <p:cNvPr id="1422" name="Google Shape;1422;p43"/>
          <p:cNvSpPr/>
          <p:nvPr/>
        </p:nvSpPr>
        <p:spPr>
          <a:xfrm>
            <a:off x="10835902" y="3588918"/>
            <a:ext cx="2485524" cy="2105455"/>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23" name="Google Shape;1423;p43"/>
          <p:cNvSpPr/>
          <p:nvPr/>
        </p:nvSpPr>
        <p:spPr>
          <a:xfrm flipH="1">
            <a:off x="8436933" y="4767469"/>
            <a:ext cx="3870339" cy="1547720"/>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24" name="Google Shape;1424;p43"/>
          <p:cNvSpPr/>
          <p:nvPr/>
        </p:nvSpPr>
        <p:spPr>
          <a:xfrm>
            <a:off x="-806990" y="3676645"/>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425" name="Google Shape;1425;p43"/>
          <p:cNvGrpSpPr/>
          <p:nvPr/>
        </p:nvGrpSpPr>
        <p:grpSpPr>
          <a:xfrm>
            <a:off x="1447900" y="5002257"/>
            <a:ext cx="9296184" cy="1753308"/>
            <a:chOff x="-72875" y="2823347"/>
            <a:chExt cx="6972138" cy="1552332"/>
          </a:xfrm>
        </p:grpSpPr>
        <p:sp>
          <p:nvSpPr>
            <p:cNvPr id="1426" name="Google Shape;1426;p43"/>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27" name="Google Shape;1427;p43"/>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28" name="Google Shape;1428;p43"/>
          <p:cNvSpPr/>
          <p:nvPr/>
        </p:nvSpPr>
        <p:spPr>
          <a:xfrm>
            <a:off x="-121400" y="4767469"/>
            <a:ext cx="3870339" cy="1547720"/>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29" name="Google Shape;1429;p43"/>
          <p:cNvSpPr/>
          <p:nvPr/>
        </p:nvSpPr>
        <p:spPr>
          <a:xfrm>
            <a:off x="9773144" y="3980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0" name="Google Shape;1430;p43"/>
          <p:cNvSpPr/>
          <p:nvPr/>
        </p:nvSpPr>
        <p:spPr>
          <a:xfrm>
            <a:off x="-121399" y="5606661"/>
            <a:ext cx="12428668" cy="1352288"/>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431" name="Google Shape;1431;p43"/>
          <p:cNvGrpSpPr/>
          <p:nvPr/>
        </p:nvGrpSpPr>
        <p:grpSpPr>
          <a:xfrm>
            <a:off x="641852" y="5993847"/>
            <a:ext cx="623200" cy="577917"/>
            <a:chOff x="247670" y="4242199"/>
            <a:chExt cx="638089" cy="591643"/>
          </a:xfrm>
        </p:grpSpPr>
        <p:sp>
          <p:nvSpPr>
            <p:cNvPr id="1432" name="Google Shape;1432;p4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3" name="Google Shape;1433;p4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4" name="Google Shape;1434;p4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5" name="Google Shape;1435;p4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6" name="Google Shape;1436;p4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7" name="Google Shape;1437;p4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8" name="Google Shape;1438;p4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439" name="Google Shape;1439;p43"/>
          <p:cNvGrpSpPr/>
          <p:nvPr/>
        </p:nvGrpSpPr>
        <p:grpSpPr>
          <a:xfrm>
            <a:off x="3264439" y="5784216"/>
            <a:ext cx="484523" cy="449333"/>
            <a:chOff x="247670" y="4242199"/>
            <a:chExt cx="638089" cy="591643"/>
          </a:xfrm>
        </p:grpSpPr>
        <p:sp>
          <p:nvSpPr>
            <p:cNvPr id="1440" name="Google Shape;1440;p4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1" name="Google Shape;1441;p4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2" name="Google Shape;1442;p4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3" name="Google Shape;1443;p4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4" name="Google Shape;1444;p4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5" name="Google Shape;1445;p4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6" name="Google Shape;1446;p4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447" name="Google Shape;1447;p43"/>
          <p:cNvGrpSpPr/>
          <p:nvPr/>
        </p:nvGrpSpPr>
        <p:grpSpPr>
          <a:xfrm>
            <a:off x="10843639" y="6072683"/>
            <a:ext cx="484523" cy="449333"/>
            <a:chOff x="247670" y="4242199"/>
            <a:chExt cx="638089" cy="591643"/>
          </a:xfrm>
        </p:grpSpPr>
        <p:sp>
          <p:nvSpPr>
            <p:cNvPr id="1448" name="Google Shape;1448;p4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9" name="Google Shape;1449;p4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0" name="Google Shape;1450;p4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1" name="Google Shape;1451;p4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2" name="Google Shape;1452;p4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3" name="Google Shape;1453;p4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4" name="Google Shape;1454;p4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455" name="Google Shape;1455;p43"/>
          <p:cNvGrpSpPr/>
          <p:nvPr/>
        </p:nvGrpSpPr>
        <p:grpSpPr>
          <a:xfrm>
            <a:off x="8103052" y="5849614"/>
            <a:ext cx="623200" cy="577917"/>
            <a:chOff x="247670" y="4242199"/>
            <a:chExt cx="638089" cy="591643"/>
          </a:xfrm>
        </p:grpSpPr>
        <p:sp>
          <p:nvSpPr>
            <p:cNvPr id="1456" name="Google Shape;1456;p4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7" name="Google Shape;1457;p4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8" name="Google Shape;1458;p4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9" name="Google Shape;1459;p4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0" name="Google Shape;1460;p4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1" name="Google Shape;1461;p4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2" name="Google Shape;1462;p4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63" name="Google Shape;1463;p43"/>
          <p:cNvSpPr/>
          <p:nvPr/>
        </p:nvSpPr>
        <p:spPr>
          <a:xfrm flipH="1">
            <a:off x="-662726" y="1735902"/>
            <a:ext cx="2223863" cy="67787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4" name="Google Shape;1464;p43"/>
          <p:cNvSpPr/>
          <p:nvPr/>
        </p:nvSpPr>
        <p:spPr>
          <a:xfrm flipH="1">
            <a:off x="5714123" y="1286571"/>
            <a:ext cx="1474099" cy="449336"/>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5" name="Google Shape;1465;p43"/>
          <p:cNvSpPr/>
          <p:nvPr/>
        </p:nvSpPr>
        <p:spPr>
          <a:xfrm>
            <a:off x="2508666" y="-359105"/>
            <a:ext cx="3087479" cy="94110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66" name="Google Shape;1466;p43"/>
          <p:cNvSpPr txBox="1">
            <a:spLocks noGrp="1"/>
          </p:cNvSpPr>
          <p:nvPr>
            <p:ph type="title"/>
          </p:nvPr>
        </p:nvSpPr>
        <p:spPr>
          <a:xfrm>
            <a:off x="1630167" y="1435000"/>
            <a:ext cx="3373600" cy="174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8266"/>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1467" name="Google Shape;1467;p43"/>
          <p:cNvSpPr txBox="1">
            <a:spLocks noGrp="1"/>
          </p:cNvSpPr>
          <p:nvPr>
            <p:ph type="subTitle" idx="1"/>
          </p:nvPr>
        </p:nvSpPr>
        <p:spPr>
          <a:xfrm>
            <a:off x="1630167" y="3184600"/>
            <a:ext cx="3373600" cy="14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68" name="Google Shape;1468;p43"/>
          <p:cNvSpPr txBox="1">
            <a:spLocks noGrp="1"/>
          </p:cNvSpPr>
          <p:nvPr>
            <p:ph type="title" idx="2"/>
          </p:nvPr>
        </p:nvSpPr>
        <p:spPr>
          <a:xfrm>
            <a:off x="7188233" y="1435000"/>
            <a:ext cx="3373600" cy="174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8266"/>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1469" name="Google Shape;1469;p43"/>
          <p:cNvSpPr txBox="1">
            <a:spLocks noGrp="1"/>
          </p:cNvSpPr>
          <p:nvPr>
            <p:ph type="subTitle" idx="3"/>
          </p:nvPr>
        </p:nvSpPr>
        <p:spPr>
          <a:xfrm>
            <a:off x="7188233" y="3184600"/>
            <a:ext cx="3373600" cy="14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470"/>
        <p:cNvGrpSpPr/>
        <p:nvPr/>
      </p:nvGrpSpPr>
      <p:grpSpPr>
        <a:xfrm>
          <a:off x="0" y="0"/>
          <a:ext cx="0" cy="0"/>
          <a:chOff x="0" y="0"/>
          <a:chExt cx="0" cy="0"/>
        </a:xfrm>
      </p:grpSpPr>
      <p:sp>
        <p:nvSpPr>
          <p:cNvPr id="1471" name="Google Shape;1471;p44"/>
          <p:cNvSpPr/>
          <p:nvPr/>
        </p:nvSpPr>
        <p:spPr>
          <a:xfrm>
            <a:off x="797346" y="4150234"/>
            <a:ext cx="1500497" cy="45735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2" name="Google Shape;1472;p44"/>
          <p:cNvSpPr/>
          <p:nvPr/>
        </p:nvSpPr>
        <p:spPr>
          <a:xfrm>
            <a:off x="-1156935" y="4056535"/>
            <a:ext cx="2558752" cy="1931239"/>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3" name="Google Shape;1473;p44"/>
          <p:cNvSpPr/>
          <p:nvPr/>
        </p:nvSpPr>
        <p:spPr>
          <a:xfrm>
            <a:off x="10711400" y="4839841"/>
            <a:ext cx="2040813" cy="1894912"/>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4" name="Google Shape;1474;p44"/>
          <p:cNvSpPr/>
          <p:nvPr/>
        </p:nvSpPr>
        <p:spPr>
          <a:xfrm>
            <a:off x="-807633" y="5037640"/>
            <a:ext cx="3959624" cy="1583405"/>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5" name="Google Shape;1475;p44"/>
          <p:cNvSpPr/>
          <p:nvPr/>
        </p:nvSpPr>
        <p:spPr>
          <a:xfrm>
            <a:off x="-121399" y="6144670"/>
            <a:ext cx="12428668" cy="814348"/>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6" name="Google Shape;1476;p44"/>
          <p:cNvSpPr/>
          <p:nvPr/>
        </p:nvSpPr>
        <p:spPr>
          <a:xfrm>
            <a:off x="10126677" y="2948389"/>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477" name="Google Shape;1477;p44"/>
          <p:cNvGrpSpPr/>
          <p:nvPr/>
        </p:nvGrpSpPr>
        <p:grpSpPr>
          <a:xfrm>
            <a:off x="304043" y="5558603"/>
            <a:ext cx="493285" cy="457380"/>
            <a:chOff x="247670" y="4242199"/>
            <a:chExt cx="638089" cy="591643"/>
          </a:xfrm>
        </p:grpSpPr>
        <p:sp>
          <p:nvSpPr>
            <p:cNvPr id="1478" name="Google Shape;1478;p44"/>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79" name="Google Shape;1479;p44"/>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0" name="Google Shape;1480;p44"/>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1" name="Google Shape;1481;p44"/>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2" name="Google Shape;1482;p44"/>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3" name="Google Shape;1483;p44"/>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4" name="Google Shape;1484;p44"/>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485" name="Google Shape;1485;p44"/>
          <p:cNvGrpSpPr/>
          <p:nvPr/>
        </p:nvGrpSpPr>
        <p:grpSpPr>
          <a:xfrm>
            <a:off x="11432490" y="5335911"/>
            <a:ext cx="598612" cy="555040"/>
            <a:chOff x="247670" y="4242199"/>
            <a:chExt cx="638089" cy="591643"/>
          </a:xfrm>
        </p:grpSpPr>
        <p:sp>
          <p:nvSpPr>
            <p:cNvPr id="1486" name="Google Shape;1486;p44"/>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7" name="Google Shape;1487;p44"/>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8" name="Google Shape;1488;p44"/>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9" name="Google Shape;1489;p44"/>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0" name="Google Shape;1490;p44"/>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1" name="Google Shape;1491;p44"/>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2" name="Google Shape;1492;p44"/>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93" name="Google Shape;1493;p44"/>
          <p:cNvSpPr/>
          <p:nvPr/>
        </p:nvSpPr>
        <p:spPr>
          <a:xfrm flipH="1">
            <a:off x="-469705" y="1991098"/>
            <a:ext cx="2040773" cy="6220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4" name="Google Shape;1494;p44"/>
          <p:cNvSpPr/>
          <p:nvPr/>
        </p:nvSpPr>
        <p:spPr>
          <a:xfrm flipH="1">
            <a:off x="5125745" y="-303636"/>
            <a:ext cx="2040773" cy="6220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5" name="Google Shape;1495;p44"/>
          <p:cNvSpPr txBox="1">
            <a:spLocks noGrp="1"/>
          </p:cNvSpPr>
          <p:nvPr>
            <p:ph type="title"/>
          </p:nvPr>
        </p:nvSpPr>
        <p:spPr>
          <a:xfrm>
            <a:off x="3088400" y="1598533"/>
            <a:ext cx="2933600" cy="140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6200"/>
              <a:buNone/>
              <a:defRPr sz="8266"/>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1496" name="Google Shape;1496;p44"/>
          <p:cNvSpPr txBox="1">
            <a:spLocks noGrp="1"/>
          </p:cNvSpPr>
          <p:nvPr>
            <p:ph type="subTitle" idx="1"/>
          </p:nvPr>
        </p:nvSpPr>
        <p:spPr>
          <a:xfrm>
            <a:off x="6170000" y="2450767"/>
            <a:ext cx="3142800" cy="1206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97" name="Google Shape;1497;p44"/>
          <p:cNvSpPr txBox="1">
            <a:spLocks noGrp="1"/>
          </p:cNvSpPr>
          <p:nvPr>
            <p:ph type="subTitle" idx="2"/>
          </p:nvPr>
        </p:nvSpPr>
        <p:spPr>
          <a:xfrm>
            <a:off x="6170003" y="1760767"/>
            <a:ext cx="3142800" cy="69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
        <p:nvSpPr>
          <p:cNvPr id="1498" name="Google Shape;1498;p44"/>
          <p:cNvSpPr txBox="1">
            <a:spLocks noGrp="1"/>
          </p:cNvSpPr>
          <p:nvPr>
            <p:ph type="title" idx="3"/>
          </p:nvPr>
        </p:nvSpPr>
        <p:spPr>
          <a:xfrm>
            <a:off x="960000" y="593367"/>
            <a:ext cx="10272000" cy="95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99" name="Google Shape;1499;p44"/>
          <p:cNvSpPr txBox="1">
            <a:spLocks noGrp="1"/>
          </p:cNvSpPr>
          <p:nvPr>
            <p:ph type="title" idx="4"/>
          </p:nvPr>
        </p:nvSpPr>
        <p:spPr>
          <a:xfrm>
            <a:off x="3088400" y="3894300"/>
            <a:ext cx="2933600" cy="140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6200"/>
              <a:buNone/>
              <a:defRPr sz="8266"/>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a:endParaRPr/>
          </a:p>
        </p:txBody>
      </p:sp>
      <p:sp>
        <p:nvSpPr>
          <p:cNvPr id="1500" name="Google Shape;1500;p44"/>
          <p:cNvSpPr txBox="1">
            <a:spLocks noGrp="1"/>
          </p:cNvSpPr>
          <p:nvPr>
            <p:ph type="subTitle" idx="5"/>
          </p:nvPr>
        </p:nvSpPr>
        <p:spPr>
          <a:xfrm>
            <a:off x="6170000" y="4746533"/>
            <a:ext cx="3142800" cy="120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501" name="Google Shape;1501;p44"/>
          <p:cNvSpPr txBox="1">
            <a:spLocks noGrp="1"/>
          </p:cNvSpPr>
          <p:nvPr>
            <p:ph type="subTitle" idx="6"/>
          </p:nvPr>
        </p:nvSpPr>
        <p:spPr>
          <a:xfrm>
            <a:off x="6170003" y="4056533"/>
            <a:ext cx="3142800" cy="69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6"/>
              </a:buClr>
              <a:buSzPts val="2400"/>
              <a:buFont typeface="Grandstander"/>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2pPr>
            <a:lvl3pPr lvl="2"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3pPr>
            <a:lvl4pPr lvl="3"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4pPr>
            <a:lvl5pPr lvl="4"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5pPr>
            <a:lvl6pPr lvl="5"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6pPr>
            <a:lvl7pPr lvl="6"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7pPr>
            <a:lvl8pPr lvl="7"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8pPr>
            <a:lvl9pPr lvl="8" algn="ctr">
              <a:lnSpc>
                <a:spcPct val="100000"/>
              </a:lnSpc>
              <a:spcBef>
                <a:spcPts val="0"/>
              </a:spcBef>
              <a:spcAft>
                <a:spcPts val="0"/>
              </a:spcAft>
              <a:buClr>
                <a:schemeClr val="accent6"/>
              </a:buClr>
              <a:buSzPts val="2400"/>
              <a:buFont typeface="Grandstander"/>
              <a:buNone/>
              <a:defRPr sz="32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02"/>
        <p:cNvGrpSpPr/>
        <p:nvPr/>
      </p:nvGrpSpPr>
      <p:grpSpPr>
        <a:xfrm>
          <a:off x="0" y="0"/>
          <a:ext cx="0" cy="0"/>
          <a:chOff x="0" y="0"/>
          <a:chExt cx="0" cy="0"/>
        </a:xfrm>
      </p:grpSpPr>
      <p:sp>
        <p:nvSpPr>
          <p:cNvPr id="1503" name="Google Shape;1503;p45"/>
          <p:cNvSpPr/>
          <p:nvPr/>
        </p:nvSpPr>
        <p:spPr>
          <a:xfrm>
            <a:off x="-110333" y="4276501"/>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4" name="Google Shape;1504;p45"/>
          <p:cNvSpPr/>
          <p:nvPr/>
        </p:nvSpPr>
        <p:spPr>
          <a:xfrm>
            <a:off x="-1344657" y="3649645"/>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505" name="Google Shape;1505;p45"/>
          <p:cNvGrpSpPr/>
          <p:nvPr/>
        </p:nvGrpSpPr>
        <p:grpSpPr>
          <a:xfrm>
            <a:off x="5895400" y="4950874"/>
            <a:ext cx="9296184" cy="1753308"/>
            <a:chOff x="-72875" y="2823347"/>
            <a:chExt cx="6972138" cy="1552332"/>
          </a:xfrm>
        </p:grpSpPr>
        <p:sp>
          <p:nvSpPr>
            <p:cNvPr id="1506" name="Google Shape;1506;p45"/>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7" name="Google Shape;1507;p45"/>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508" name="Google Shape;1508;p45"/>
          <p:cNvSpPr/>
          <p:nvPr/>
        </p:nvSpPr>
        <p:spPr>
          <a:xfrm>
            <a:off x="-361766" y="4777368"/>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09" name="Google Shape;1509;p45"/>
          <p:cNvSpPr/>
          <p:nvPr/>
        </p:nvSpPr>
        <p:spPr>
          <a:xfrm>
            <a:off x="10077932" y="1618233"/>
            <a:ext cx="2967147" cy="90442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0" name="Google Shape;1510;p45"/>
          <p:cNvSpPr/>
          <p:nvPr/>
        </p:nvSpPr>
        <p:spPr>
          <a:xfrm>
            <a:off x="-121399" y="5709429"/>
            <a:ext cx="12428668" cy="124954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1" name="Google Shape;1511;p45"/>
          <p:cNvSpPr/>
          <p:nvPr/>
        </p:nvSpPr>
        <p:spPr>
          <a:xfrm flipH="1">
            <a:off x="-746032" y="1902264"/>
            <a:ext cx="2293503" cy="69910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2" name="Google Shape;1512;p45"/>
          <p:cNvSpPr/>
          <p:nvPr/>
        </p:nvSpPr>
        <p:spPr>
          <a:xfrm>
            <a:off x="2558391" y="368100"/>
            <a:ext cx="1734925" cy="52884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3" name="Google Shape;1513;p45"/>
          <p:cNvSpPr/>
          <p:nvPr/>
        </p:nvSpPr>
        <p:spPr>
          <a:xfrm flipH="1">
            <a:off x="8343024" y="-160733"/>
            <a:ext cx="1734925" cy="52884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514" name="Google Shape;1514;p45"/>
          <p:cNvGrpSpPr/>
          <p:nvPr/>
        </p:nvGrpSpPr>
        <p:grpSpPr>
          <a:xfrm>
            <a:off x="499492" y="6072219"/>
            <a:ext cx="565568" cy="523960"/>
            <a:chOff x="1098868" y="3880677"/>
            <a:chExt cx="424176" cy="392970"/>
          </a:xfrm>
        </p:grpSpPr>
        <p:sp>
          <p:nvSpPr>
            <p:cNvPr id="1515" name="Google Shape;1515;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6" name="Google Shape;1516;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7" name="Google Shape;1517;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8" name="Google Shape;1518;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19" name="Google Shape;1519;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0" name="Google Shape;1520;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1" name="Google Shape;1521;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22" name="Google Shape;1522;p45"/>
          <p:cNvGrpSpPr/>
          <p:nvPr/>
        </p:nvGrpSpPr>
        <p:grpSpPr>
          <a:xfrm>
            <a:off x="9809592" y="5547685"/>
            <a:ext cx="565568" cy="523960"/>
            <a:chOff x="1098868" y="3880677"/>
            <a:chExt cx="424176" cy="392970"/>
          </a:xfrm>
        </p:grpSpPr>
        <p:sp>
          <p:nvSpPr>
            <p:cNvPr id="1523" name="Google Shape;1523;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4" name="Google Shape;1524;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5" name="Google Shape;1525;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6" name="Google Shape;1526;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7" name="Google Shape;1527;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8" name="Google Shape;1528;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9" name="Google Shape;1529;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30" name="Google Shape;1530;p45"/>
          <p:cNvGrpSpPr/>
          <p:nvPr/>
        </p:nvGrpSpPr>
        <p:grpSpPr>
          <a:xfrm>
            <a:off x="11050075" y="6159617"/>
            <a:ext cx="376894" cy="349167"/>
            <a:chOff x="1098868" y="3880677"/>
            <a:chExt cx="424176" cy="392970"/>
          </a:xfrm>
        </p:grpSpPr>
        <p:sp>
          <p:nvSpPr>
            <p:cNvPr id="1531" name="Google Shape;1531;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2" name="Google Shape;1532;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3" name="Google Shape;1533;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4" name="Google Shape;1534;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5" name="Google Shape;1535;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6" name="Google Shape;1536;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7" name="Google Shape;1537;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38" name="Google Shape;1538;p45"/>
          <p:cNvGrpSpPr/>
          <p:nvPr/>
        </p:nvGrpSpPr>
        <p:grpSpPr>
          <a:xfrm>
            <a:off x="3106119" y="5970093"/>
            <a:ext cx="376894" cy="349167"/>
            <a:chOff x="1098868" y="3880677"/>
            <a:chExt cx="424176" cy="392970"/>
          </a:xfrm>
        </p:grpSpPr>
        <p:sp>
          <p:nvSpPr>
            <p:cNvPr id="1539" name="Google Shape;1539;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0" name="Google Shape;1540;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1" name="Google Shape;1541;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2" name="Google Shape;1542;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3" name="Google Shape;1543;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4" name="Google Shape;1544;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5" name="Google Shape;1545;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46" name="Google Shape;1546;p45"/>
          <p:cNvGrpSpPr/>
          <p:nvPr/>
        </p:nvGrpSpPr>
        <p:grpSpPr>
          <a:xfrm>
            <a:off x="6108953" y="6159593"/>
            <a:ext cx="376894" cy="349167"/>
            <a:chOff x="1098868" y="3880677"/>
            <a:chExt cx="424176" cy="392970"/>
          </a:xfrm>
        </p:grpSpPr>
        <p:sp>
          <p:nvSpPr>
            <p:cNvPr id="1547" name="Google Shape;1547;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8" name="Google Shape;1548;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9" name="Google Shape;1549;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0" name="Google Shape;1550;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1" name="Google Shape;1551;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2" name="Google Shape;1552;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3" name="Google Shape;1553;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4"/>
        <p:cNvGrpSpPr/>
        <p:nvPr/>
      </p:nvGrpSpPr>
      <p:grpSpPr>
        <a:xfrm>
          <a:off x="0" y="0"/>
          <a:ext cx="0" cy="0"/>
          <a:chOff x="0" y="0"/>
          <a:chExt cx="0" cy="0"/>
        </a:xfrm>
      </p:grpSpPr>
      <p:sp>
        <p:nvSpPr>
          <p:cNvPr id="1555" name="Google Shape;1555;p46"/>
          <p:cNvSpPr/>
          <p:nvPr/>
        </p:nvSpPr>
        <p:spPr>
          <a:xfrm>
            <a:off x="10373997" y="2872132"/>
            <a:ext cx="4286323" cy="3630888"/>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6" name="Google Shape;1556;p46"/>
          <p:cNvSpPr/>
          <p:nvPr/>
        </p:nvSpPr>
        <p:spPr>
          <a:xfrm>
            <a:off x="9234611" y="4321275"/>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7" name="Google Shape;1557;p46"/>
          <p:cNvSpPr/>
          <p:nvPr/>
        </p:nvSpPr>
        <p:spPr>
          <a:xfrm flipH="1">
            <a:off x="7888234" y="4929035"/>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58" name="Google Shape;1558;p46"/>
          <p:cNvSpPr/>
          <p:nvPr/>
        </p:nvSpPr>
        <p:spPr>
          <a:xfrm>
            <a:off x="-121399" y="6024166"/>
            <a:ext cx="12428668" cy="934692"/>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559" name="Google Shape;1559;p46"/>
          <p:cNvGrpSpPr/>
          <p:nvPr/>
        </p:nvGrpSpPr>
        <p:grpSpPr>
          <a:xfrm>
            <a:off x="11459074" y="3376352"/>
            <a:ext cx="565568" cy="523960"/>
            <a:chOff x="1098868" y="3880677"/>
            <a:chExt cx="424176" cy="392970"/>
          </a:xfrm>
        </p:grpSpPr>
        <p:sp>
          <p:nvSpPr>
            <p:cNvPr id="1560" name="Google Shape;1560;p4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1" name="Google Shape;1561;p4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2" name="Google Shape;1562;p4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3" name="Google Shape;1563;p4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4" name="Google Shape;1564;p4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5" name="Google Shape;1565;p4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6" name="Google Shape;1566;p4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567" name="Google Shape;1567;p46"/>
          <p:cNvSpPr/>
          <p:nvPr/>
        </p:nvSpPr>
        <p:spPr>
          <a:xfrm>
            <a:off x="-648335" y="420399"/>
            <a:ext cx="2967147" cy="90442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8" name="Google Shape;1568;p46"/>
          <p:cNvSpPr/>
          <p:nvPr/>
        </p:nvSpPr>
        <p:spPr>
          <a:xfrm flipH="1">
            <a:off x="-273900" y="3725029"/>
            <a:ext cx="1718973" cy="52397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69" name="Google Shape;1569;p46"/>
          <p:cNvSpPr/>
          <p:nvPr/>
        </p:nvSpPr>
        <p:spPr>
          <a:xfrm flipH="1">
            <a:off x="10137741" y="1519199"/>
            <a:ext cx="2201593" cy="67109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570" name="Google Shape;1570;p46"/>
          <p:cNvGrpSpPr/>
          <p:nvPr/>
        </p:nvGrpSpPr>
        <p:grpSpPr>
          <a:xfrm>
            <a:off x="9924830" y="4585749"/>
            <a:ext cx="449118" cy="416076"/>
            <a:chOff x="1098868" y="3880677"/>
            <a:chExt cx="424176" cy="392970"/>
          </a:xfrm>
        </p:grpSpPr>
        <p:sp>
          <p:nvSpPr>
            <p:cNvPr id="1571" name="Google Shape;1571;p4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2" name="Google Shape;1572;p4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3" name="Google Shape;1573;p4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4" name="Google Shape;1574;p4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5" name="Google Shape;1575;p4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6" name="Google Shape;1576;p4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77" name="Google Shape;1577;p4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78" name="Google Shape;1578;p46"/>
          <p:cNvGrpSpPr/>
          <p:nvPr/>
        </p:nvGrpSpPr>
        <p:grpSpPr>
          <a:xfrm>
            <a:off x="10908297" y="5870815"/>
            <a:ext cx="449118" cy="416076"/>
            <a:chOff x="1098868" y="3880677"/>
            <a:chExt cx="424176" cy="392970"/>
          </a:xfrm>
        </p:grpSpPr>
        <p:sp>
          <p:nvSpPr>
            <p:cNvPr id="1579" name="Google Shape;1579;p4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0" name="Google Shape;1580;p4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1" name="Google Shape;1581;p4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2" name="Google Shape;1582;p4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3" name="Google Shape;1583;p4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4" name="Google Shape;1584;p4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5" name="Google Shape;1585;p4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86" name="Google Shape;1586;p46"/>
          <p:cNvGrpSpPr/>
          <p:nvPr/>
        </p:nvGrpSpPr>
        <p:grpSpPr>
          <a:xfrm>
            <a:off x="798341" y="5854725"/>
            <a:ext cx="565568" cy="524012"/>
            <a:chOff x="1098868" y="3880677"/>
            <a:chExt cx="424176" cy="392970"/>
          </a:xfrm>
        </p:grpSpPr>
        <p:sp>
          <p:nvSpPr>
            <p:cNvPr id="1587" name="Google Shape;1587;p46"/>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8" name="Google Shape;1588;p46"/>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9" name="Google Shape;1589;p46"/>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90" name="Google Shape;1590;p46"/>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91" name="Google Shape;1591;p46"/>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92" name="Google Shape;1592;p46"/>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93" name="Google Shape;1593;p46"/>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B2BF3B1-B77B-440F-8077-130BAED8694E}" type="datetimeFigureOut">
              <a:rPr lang="hu-HU" smtClean="0"/>
              <a:t>2024. 11. 18.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E5C6083-A8B3-42A6-A51B-F054266E2084}" type="slidenum">
              <a:rPr lang="hu-HU" smtClean="0"/>
              <a:t>‹#›</a:t>
            </a:fld>
            <a:endParaRPr lang="hu-HU"/>
          </a:p>
        </p:txBody>
      </p:sp>
    </p:spTree>
    <p:extLst>
      <p:ext uri="{BB962C8B-B14F-4D97-AF65-F5344CB8AC3E}">
        <p14:creationId xmlns:p14="http://schemas.microsoft.com/office/powerpoint/2010/main" val="179400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0"/>
        <p:cNvGrpSpPr/>
        <p:nvPr/>
      </p:nvGrpSpPr>
      <p:grpSpPr>
        <a:xfrm>
          <a:off x="0" y="0"/>
          <a:ext cx="0" cy="0"/>
          <a:chOff x="0" y="0"/>
          <a:chExt cx="0" cy="0"/>
        </a:xfrm>
      </p:grpSpPr>
      <p:sp>
        <p:nvSpPr>
          <p:cNvPr id="111" name="Google Shape;111;p12"/>
          <p:cNvSpPr/>
          <p:nvPr/>
        </p:nvSpPr>
        <p:spPr>
          <a:xfrm>
            <a:off x="3135780" y="1474900"/>
            <a:ext cx="5920400" cy="5920400"/>
          </a:xfrm>
          <a:prstGeom prst="pie">
            <a:avLst>
              <a:gd name="adj1" fmla="val 10766386"/>
              <a:gd name="adj2" fmla="val 1150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2" name="Google Shape;112;p12"/>
          <p:cNvSpPr/>
          <p:nvPr/>
        </p:nvSpPr>
        <p:spPr>
          <a:xfrm>
            <a:off x="-179467" y="4181967"/>
            <a:ext cx="12550915" cy="2736760"/>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3" name="Google Shape;113;p12"/>
          <p:cNvSpPr/>
          <p:nvPr/>
        </p:nvSpPr>
        <p:spPr>
          <a:xfrm>
            <a:off x="-73033" y="3923334"/>
            <a:ext cx="5999687" cy="293463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14" name="Google Shape;114;p12"/>
          <p:cNvGrpSpPr/>
          <p:nvPr/>
        </p:nvGrpSpPr>
        <p:grpSpPr>
          <a:xfrm>
            <a:off x="159843" y="4311209"/>
            <a:ext cx="501197" cy="464716"/>
            <a:chOff x="247670" y="4242199"/>
            <a:chExt cx="638089" cy="591643"/>
          </a:xfrm>
        </p:grpSpPr>
        <p:sp>
          <p:nvSpPr>
            <p:cNvPr id="115" name="Google Shape;115;p1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6" name="Google Shape;116;p1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7" name="Google Shape;117;p1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8" name="Google Shape;118;p1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19" name="Google Shape;119;p1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0" name="Google Shape;120;p1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1" name="Google Shape;121;p1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22" name="Google Shape;122;p12"/>
          <p:cNvGrpSpPr/>
          <p:nvPr/>
        </p:nvGrpSpPr>
        <p:grpSpPr>
          <a:xfrm>
            <a:off x="3402334" y="4714406"/>
            <a:ext cx="660209" cy="612153"/>
            <a:chOff x="247670" y="4242199"/>
            <a:chExt cx="638089" cy="591643"/>
          </a:xfrm>
        </p:grpSpPr>
        <p:sp>
          <p:nvSpPr>
            <p:cNvPr id="123" name="Google Shape;123;p1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 name="Google Shape;124;p1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5" name="Google Shape;125;p1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6" name="Google Shape;126;p1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7" name="Google Shape;127;p1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8" name="Google Shape;128;p1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9" name="Google Shape;129;p1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0" name="Google Shape;130;p12"/>
          <p:cNvGrpSpPr/>
          <p:nvPr/>
        </p:nvGrpSpPr>
        <p:grpSpPr>
          <a:xfrm>
            <a:off x="11305738" y="5973196"/>
            <a:ext cx="660209" cy="612153"/>
            <a:chOff x="247670" y="4242199"/>
            <a:chExt cx="638089" cy="591643"/>
          </a:xfrm>
        </p:grpSpPr>
        <p:sp>
          <p:nvSpPr>
            <p:cNvPr id="131" name="Google Shape;131;p1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 name="Google Shape;132;p1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3" name="Google Shape;133;p1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4" name="Google Shape;134;p1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5" name="Google Shape;135;p1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6" name="Google Shape;136;p1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7" name="Google Shape;137;p1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38" name="Google Shape;138;p12"/>
          <p:cNvGrpSpPr/>
          <p:nvPr/>
        </p:nvGrpSpPr>
        <p:grpSpPr>
          <a:xfrm>
            <a:off x="11658475" y="4519309"/>
            <a:ext cx="438580" cy="406656"/>
            <a:chOff x="247670" y="4242199"/>
            <a:chExt cx="638089" cy="591643"/>
          </a:xfrm>
        </p:grpSpPr>
        <p:sp>
          <p:nvSpPr>
            <p:cNvPr id="139" name="Google Shape;139;p12"/>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 name="Google Shape;140;p12"/>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 name="Google Shape;141;p12"/>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2" name="Google Shape;142;p12"/>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3" name="Google Shape;143;p12"/>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4" name="Google Shape;144;p12"/>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5" name="Google Shape;145;p12"/>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6" name="Google Shape;146;p12"/>
          <p:cNvSpPr txBox="1">
            <a:spLocks noGrp="1"/>
          </p:cNvSpPr>
          <p:nvPr>
            <p:ph type="title"/>
          </p:nvPr>
        </p:nvSpPr>
        <p:spPr>
          <a:xfrm>
            <a:off x="4126200" y="2126400"/>
            <a:ext cx="3939600" cy="169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7" name="Google Shape;147;p12"/>
          <p:cNvSpPr/>
          <p:nvPr/>
        </p:nvSpPr>
        <p:spPr>
          <a:xfrm>
            <a:off x="10615535" y="1207699"/>
            <a:ext cx="2263703" cy="68999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8" name="Google Shape;148;p12"/>
          <p:cNvSpPr/>
          <p:nvPr/>
        </p:nvSpPr>
        <p:spPr>
          <a:xfrm>
            <a:off x="-281199" y="1043200"/>
            <a:ext cx="2037049" cy="62090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9" name="Google Shape;149;p12"/>
          <p:cNvSpPr/>
          <p:nvPr/>
        </p:nvSpPr>
        <p:spPr>
          <a:xfrm flipH="1">
            <a:off x="5278151" y="315403"/>
            <a:ext cx="1499445" cy="457036"/>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97"/>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98"/>
        <p:cNvGrpSpPr/>
        <p:nvPr/>
      </p:nvGrpSpPr>
      <p:grpSpPr>
        <a:xfrm>
          <a:off x="0" y="0"/>
          <a:ext cx="0" cy="0"/>
          <a:chOff x="0" y="0"/>
          <a:chExt cx="0" cy="0"/>
        </a:xfrm>
      </p:grpSpPr>
      <p:sp>
        <p:nvSpPr>
          <p:cNvPr id="1599" name="Google Shape;1599;p49"/>
          <p:cNvSpPr txBox="1">
            <a:spLocks noGrp="1"/>
          </p:cNvSpPr>
          <p:nvPr>
            <p:ph type="title"/>
          </p:nvPr>
        </p:nvSpPr>
        <p:spPr>
          <a:xfrm>
            <a:off x="964600" y="681367"/>
            <a:ext cx="10262800" cy="6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Arial"/>
              <a:buNone/>
              <a:defRPr>
                <a:solidFill>
                  <a:schemeClr val="lt1"/>
                </a:solidFill>
                <a:latin typeface="Arial"/>
                <a:ea typeface="Arial"/>
                <a:cs typeface="Arial"/>
                <a:sym typeface="Arial"/>
              </a:defRPr>
            </a:lvl1pPr>
            <a:lvl2pPr lvl="1" algn="ctr">
              <a:lnSpc>
                <a:spcPct val="100000"/>
              </a:lnSpc>
              <a:spcBef>
                <a:spcPts val="0"/>
              </a:spcBef>
              <a:spcAft>
                <a:spcPts val="0"/>
              </a:spcAft>
              <a:buSzPts val="2400"/>
              <a:buFont typeface="Arial"/>
              <a:buNone/>
              <a:defRPr>
                <a:latin typeface="Arial"/>
                <a:ea typeface="Arial"/>
                <a:cs typeface="Arial"/>
                <a:sym typeface="Arial"/>
              </a:defRPr>
            </a:lvl2pPr>
            <a:lvl3pPr lvl="2" algn="ctr">
              <a:lnSpc>
                <a:spcPct val="100000"/>
              </a:lnSpc>
              <a:spcBef>
                <a:spcPts val="0"/>
              </a:spcBef>
              <a:spcAft>
                <a:spcPts val="0"/>
              </a:spcAft>
              <a:buSzPts val="2400"/>
              <a:buFont typeface="Arial"/>
              <a:buNone/>
              <a:defRPr>
                <a:latin typeface="Arial"/>
                <a:ea typeface="Arial"/>
                <a:cs typeface="Arial"/>
                <a:sym typeface="Arial"/>
              </a:defRPr>
            </a:lvl3pPr>
            <a:lvl4pPr lvl="3" algn="ctr">
              <a:lnSpc>
                <a:spcPct val="100000"/>
              </a:lnSpc>
              <a:spcBef>
                <a:spcPts val="0"/>
              </a:spcBef>
              <a:spcAft>
                <a:spcPts val="0"/>
              </a:spcAft>
              <a:buSzPts val="2400"/>
              <a:buFont typeface="Arial"/>
              <a:buNone/>
              <a:defRPr>
                <a:latin typeface="Arial"/>
                <a:ea typeface="Arial"/>
                <a:cs typeface="Arial"/>
                <a:sym typeface="Arial"/>
              </a:defRPr>
            </a:lvl4pPr>
            <a:lvl5pPr lvl="4" algn="ctr">
              <a:lnSpc>
                <a:spcPct val="100000"/>
              </a:lnSpc>
              <a:spcBef>
                <a:spcPts val="0"/>
              </a:spcBef>
              <a:spcAft>
                <a:spcPts val="0"/>
              </a:spcAft>
              <a:buSzPts val="2400"/>
              <a:buFont typeface="Arial"/>
              <a:buNone/>
              <a:defRPr>
                <a:latin typeface="Arial"/>
                <a:ea typeface="Arial"/>
                <a:cs typeface="Arial"/>
                <a:sym typeface="Arial"/>
              </a:defRPr>
            </a:lvl5pPr>
            <a:lvl6pPr lvl="5" algn="ctr">
              <a:lnSpc>
                <a:spcPct val="100000"/>
              </a:lnSpc>
              <a:spcBef>
                <a:spcPts val="0"/>
              </a:spcBef>
              <a:spcAft>
                <a:spcPts val="0"/>
              </a:spcAft>
              <a:buSzPts val="2400"/>
              <a:buFont typeface="Arial"/>
              <a:buNone/>
              <a:defRPr>
                <a:latin typeface="Arial"/>
                <a:ea typeface="Arial"/>
                <a:cs typeface="Arial"/>
                <a:sym typeface="Arial"/>
              </a:defRPr>
            </a:lvl6pPr>
            <a:lvl7pPr lvl="6" algn="ctr">
              <a:lnSpc>
                <a:spcPct val="100000"/>
              </a:lnSpc>
              <a:spcBef>
                <a:spcPts val="0"/>
              </a:spcBef>
              <a:spcAft>
                <a:spcPts val="0"/>
              </a:spcAft>
              <a:buSzPts val="2400"/>
              <a:buFont typeface="Arial"/>
              <a:buNone/>
              <a:defRPr>
                <a:latin typeface="Arial"/>
                <a:ea typeface="Arial"/>
                <a:cs typeface="Arial"/>
                <a:sym typeface="Arial"/>
              </a:defRPr>
            </a:lvl7pPr>
            <a:lvl8pPr lvl="7" algn="ctr">
              <a:lnSpc>
                <a:spcPct val="100000"/>
              </a:lnSpc>
              <a:spcBef>
                <a:spcPts val="0"/>
              </a:spcBef>
              <a:spcAft>
                <a:spcPts val="0"/>
              </a:spcAft>
              <a:buSzPts val="2400"/>
              <a:buFont typeface="Arial"/>
              <a:buNone/>
              <a:defRPr>
                <a:latin typeface="Arial"/>
                <a:ea typeface="Arial"/>
                <a:cs typeface="Arial"/>
                <a:sym typeface="Arial"/>
              </a:defRPr>
            </a:lvl8pPr>
            <a:lvl9pPr lvl="8" algn="ctr">
              <a:lnSpc>
                <a:spcPct val="100000"/>
              </a:lnSpc>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0">
  <p:cSld name="Title only 10">
    <p:spTree>
      <p:nvGrpSpPr>
        <p:cNvPr id="1" name="Shape 150"/>
        <p:cNvGrpSpPr/>
        <p:nvPr/>
      </p:nvGrpSpPr>
      <p:grpSpPr>
        <a:xfrm>
          <a:off x="0" y="0"/>
          <a:ext cx="0" cy="0"/>
          <a:chOff x="0" y="0"/>
          <a:chExt cx="0" cy="0"/>
        </a:xfrm>
      </p:grpSpPr>
      <p:sp>
        <p:nvSpPr>
          <p:cNvPr id="151" name="Google Shape;151;p13"/>
          <p:cNvSpPr/>
          <p:nvPr/>
        </p:nvSpPr>
        <p:spPr>
          <a:xfrm>
            <a:off x="593611" y="1057505"/>
            <a:ext cx="2625507" cy="8003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2" name="Google Shape;152;p13"/>
          <p:cNvSpPr/>
          <p:nvPr/>
        </p:nvSpPr>
        <p:spPr>
          <a:xfrm flipH="1">
            <a:off x="10505876" y="2084200"/>
            <a:ext cx="2047091" cy="62399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3" name="Google Shape;153;p13"/>
          <p:cNvSpPr/>
          <p:nvPr/>
        </p:nvSpPr>
        <p:spPr>
          <a:xfrm flipH="1">
            <a:off x="-691396" y="3937313"/>
            <a:ext cx="1744400" cy="53172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4" name="Google Shape;154;p13"/>
          <p:cNvSpPr txBox="1">
            <a:spLocks noGrp="1"/>
          </p:cNvSpPr>
          <p:nvPr>
            <p:ph type="title"/>
          </p:nvPr>
        </p:nvSpPr>
        <p:spPr>
          <a:xfrm>
            <a:off x="960000" y="593367"/>
            <a:ext cx="10272000" cy="94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55" name="Google Shape;155;p13"/>
          <p:cNvSpPr/>
          <p:nvPr/>
        </p:nvSpPr>
        <p:spPr>
          <a:xfrm>
            <a:off x="-121399" y="5069433"/>
            <a:ext cx="12428668" cy="188949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56" name="Google Shape;156;p13"/>
          <p:cNvGrpSpPr/>
          <p:nvPr/>
        </p:nvGrpSpPr>
        <p:grpSpPr>
          <a:xfrm>
            <a:off x="-121395" y="5025629"/>
            <a:ext cx="4051669" cy="1889489"/>
            <a:chOff x="-5071" y="3769221"/>
            <a:chExt cx="3038752" cy="1417117"/>
          </a:xfrm>
        </p:grpSpPr>
        <p:sp>
          <p:nvSpPr>
            <p:cNvPr id="157" name="Google Shape;157;p13"/>
            <p:cNvSpPr/>
            <p:nvPr/>
          </p:nvSpPr>
          <p:spPr>
            <a:xfrm>
              <a:off x="1354575"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 name="Google Shape;158;p13"/>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59" name="Google Shape;159;p13"/>
          <p:cNvGrpSpPr/>
          <p:nvPr/>
        </p:nvGrpSpPr>
        <p:grpSpPr>
          <a:xfrm>
            <a:off x="474461" y="5638049"/>
            <a:ext cx="850785" cy="788857"/>
            <a:chOff x="247670" y="4242199"/>
            <a:chExt cx="638089" cy="591643"/>
          </a:xfrm>
        </p:grpSpPr>
        <p:sp>
          <p:nvSpPr>
            <p:cNvPr id="160" name="Google Shape;160;p1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1" name="Google Shape;161;p1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2" name="Google Shape;162;p1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3" name="Google Shape;163;p1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4" name="Google Shape;164;p1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5" name="Google Shape;165;p1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6" name="Google Shape;166;p1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67" name="Google Shape;167;p13"/>
          <p:cNvGrpSpPr/>
          <p:nvPr/>
        </p:nvGrpSpPr>
        <p:grpSpPr>
          <a:xfrm>
            <a:off x="3674022" y="5356627"/>
            <a:ext cx="503409" cy="466767"/>
            <a:chOff x="247670" y="4242199"/>
            <a:chExt cx="638089" cy="591643"/>
          </a:xfrm>
        </p:grpSpPr>
        <p:sp>
          <p:nvSpPr>
            <p:cNvPr id="168" name="Google Shape;168;p1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9" name="Google Shape;169;p1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0" name="Google Shape;170;p1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1" name="Google Shape;171;p1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2" name="Google Shape;172;p1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3" name="Google Shape;173;p1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4" name="Google Shape;174;p1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75" name="Google Shape;175;p13"/>
          <p:cNvGrpSpPr/>
          <p:nvPr/>
        </p:nvGrpSpPr>
        <p:grpSpPr>
          <a:xfrm>
            <a:off x="11070623" y="5913229"/>
            <a:ext cx="624307" cy="578864"/>
            <a:chOff x="247670" y="4242199"/>
            <a:chExt cx="638089" cy="591643"/>
          </a:xfrm>
        </p:grpSpPr>
        <p:sp>
          <p:nvSpPr>
            <p:cNvPr id="176" name="Google Shape;176;p1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7" name="Google Shape;177;p1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8" name="Google Shape;178;p1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9" name="Google Shape;179;p1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0" name="Google Shape;180;p1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1" name="Google Shape;181;p1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2" name="Google Shape;182;p1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83" name="Google Shape;183;p13"/>
          <p:cNvGrpSpPr/>
          <p:nvPr/>
        </p:nvGrpSpPr>
        <p:grpSpPr>
          <a:xfrm>
            <a:off x="5195461" y="6144661"/>
            <a:ext cx="410079" cy="380308"/>
            <a:chOff x="247670" y="4242199"/>
            <a:chExt cx="638089" cy="591643"/>
          </a:xfrm>
        </p:grpSpPr>
        <p:sp>
          <p:nvSpPr>
            <p:cNvPr id="184" name="Google Shape;184;p1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5" name="Google Shape;185;p1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6" name="Google Shape;186;p1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7" name="Google Shape;187;p1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8" name="Google Shape;188;p1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9" name="Google Shape;189;p1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0" name="Google Shape;190;p1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91"/>
        <p:cNvGrpSpPr/>
        <p:nvPr/>
      </p:nvGrpSpPr>
      <p:grpSpPr>
        <a:xfrm>
          <a:off x="0" y="0"/>
          <a:ext cx="0" cy="0"/>
          <a:chOff x="0" y="0"/>
          <a:chExt cx="0" cy="0"/>
        </a:xfrm>
      </p:grpSpPr>
      <p:sp>
        <p:nvSpPr>
          <p:cNvPr id="192" name="Google Shape;192;p14"/>
          <p:cNvSpPr/>
          <p:nvPr/>
        </p:nvSpPr>
        <p:spPr>
          <a:xfrm flipH="1">
            <a:off x="5265512" y="1706802"/>
            <a:ext cx="1945221" cy="59294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3" name="Google Shape;193;p14"/>
          <p:cNvSpPr/>
          <p:nvPr/>
        </p:nvSpPr>
        <p:spPr>
          <a:xfrm flipH="1">
            <a:off x="-574330" y="1054101"/>
            <a:ext cx="2505175" cy="7636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4" name="Google Shape;194;p14"/>
          <p:cNvSpPr/>
          <p:nvPr/>
        </p:nvSpPr>
        <p:spPr>
          <a:xfrm>
            <a:off x="-1795299" y="3098334"/>
            <a:ext cx="3058836" cy="2308663"/>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5" name="Google Shape;195;p14"/>
          <p:cNvSpPr/>
          <p:nvPr/>
        </p:nvSpPr>
        <p:spPr>
          <a:xfrm>
            <a:off x="11029677" y="3098318"/>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6" name="Google Shape;196;p14"/>
          <p:cNvSpPr/>
          <p:nvPr/>
        </p:nvSpPr>
        <p:spPr>
          <a:xfrm>
            <a:off x="7556541" y="4431184"/>
            <a:ext cx="4750727" cy="195960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197" name="Google Shape;197;p14"/>
          <p:cNvGrpSpPr/>
          <p:nvPr/>
        </p:nvGrpSpPr>
        <p:grpSpPr>
          <a:xfrm>
            <a:off x="1421167" y="4597890"/>
            <a:ext cx="9296184" cy="1753308"/>
            <a:chOff x="-72875" y="2823347"/>
            <a:chExt cx="6972138" cy="1552332"/>
          </a:xfrm>
        </p:grpSpPr>
        <p:sp>
          <p:nvSpPr>
            <p:cNvPr id="198" name="Google Shape;198;p14"/>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9" name="Google Shape;199;p14"/>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200" name="Google Shape;200;p14"/>
          <p:cNvSpPr/>
          <p:nvPr/>
        </p:nvSpPr>
        <p:spPr>
          <a:xfrm>
            <a:off x="-574333" y="4227368"/>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1" name="Google Shape;201;p14"/>
          <p:cNvSpPr/>
          <p:nvPr/>
        </p:nvSpPr>
        <p:spPr>
          <a:xfrm>
            <a:off x="-121399" y="5823035"/>
            <a:ext cx="12428668" cy="113605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2" name="Google Shape;202;p14"/>
          <p:cNvSpPr/>
          <p:nvPr/>
        </p:nvSpPr>
        <p:spPr>
          <a:xfrm>
            <a:off x="10550002" y="797869"/>
            <a:ext cx="2259977" cy="68886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203" name="Google Shape;203;p14"/>
          <p:cNvGrpSpPr/>
          <p:nvPr/>
        </p:nvGrpSpPr>
        <p:grpSpPr>
          <a:xfrm>
            <a:off x="358528" y="5758296"/>
            <a:ext cx="639451" cy="592905"/>
            <a:chOff x="247670" y="4242199"/>
            <a:chExt cx="638089" cy="591643"/>
          </a:xfrm>
        </p:grpSpPr>
        <p:sp>
          <p:nvSpPr>
            <p:cNvPr id="204" name="Google Shape;204;p14"/>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5" name="Google Shape;205;p14"/>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6" name="Google Shape;206;p14"/>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7" name="Google Shape;207;p14"/>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14"/>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9" name="Google Shape;209;p14"/>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0" name="Google Shape;210;p14"/>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11" name="Google Shape;211;p14"/>
          <p:cNvGrpSpPr/>
          <p:nvPr/>
        </p:nvGrpSpPr>
        <p:grpSpPr>
          <a:xfrm>
            <a:off x="10901247" y="5692599"/>
            <a:ext cx="823560" cy="763613"/>
            <a:chOff x="247670" y="4242199"/>
            <a:chExt cx="638089" cy="591643"/>
          </a:xfrm>
        </p:grpSpPr>
        <p:sp>
          <p:nvSpPr>
            <p:cNvPr id="212" name="Google Shape;212;p14"/>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3" name="Google Shape;213;p14"/>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4" name="Google Shape;214;p14"/>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5" name="Google Shape;215;p14"/>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6" name="Google Shape;216;p14"/>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7" name="Google Shape;217;p14"/>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18" name="Google Shape;218;p14"/>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19" name="Google Shape;219;p14"/>
          <p:cNvGrpSpPr/>
          <p:nvPr/>
        </p:nvGrpSpPr>
        <p:grpSpPr>
          <a:xfrm>
            <a:off x="4056360" y="5758311"/>
            <a:ext cx="569005" cy="527588"/>
            <a:chOff x="247670" y="4242199"/>
            <a:chExt cx="638089" cy="591643"/>
          </a:xfrm>
        </p:grpSpPr>
        <p:sp>
          <p:nvSpPr>
            <p:cNvPr id="220" name="Google Shape;220;p14"/>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1" name="Google Shape;221;p14"/>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2" name="Google Shape;222;p14"/>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3" name="Google Shape;223;p14"/>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4" name="Google Shape;224;p14"/>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5" name="Google Shape;225;p14"/>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6" name="Google Shape;226;p14"/>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27" name="Google Shape;227;p14"/>
          <p:cNvGrpSpPr/>
          <p:nvPr/>
        </p:nvGrpSpPr>
        <p:grpSpPr>
          <a:xfrm>
            <a:off x="7683767" y="6144662"/>
            <a:ext cx="446237" cy="413756"/>
            <a:chOff x="247670" y="4242199"/>
            <a:chExt cx="638089" cy="591643"/>
          </a:xfrm>
        </p:grpSpPr>
        <p:sp>
          <p:nvSpPr>
            <p:cNvPr id="228" name="Google Shape;228;p14"/>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29" name="Google Shape;229;p14"/>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0" name="Google Shape;230;p14"/>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1" name="Google Shape;231;p14"/>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2" name="Google Shape;232;p14"/>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3" name="Google Shape;233;p14"/>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4" name="Google Shape;234;p14"/>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235" name="Google Shape;235;p14"/>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6"/>
        <p:cNvGrpSpPr/>
        <p:nvPr/>
      </p:nvGrpSpPr>
      <p:grpSpPr>
        <a:xfrm>
          <a:off x="0" y="0"/>
          <a:ext cx="0" cy="0"/>
          <a:chOff x="0" y="0"/>
          <a:chExt cx="0" cy="0"/>
        </a:xfrm>
      </p:grpSpPr>
      <p:sp>
        <p:nvSpPr>
          <p:cNvPr id="237" name="Google Shape;237;p15"/>
          <p:cNvSpPr/>
          <p:nvPr/>
        </p:nvSpPr>
        <p:spPr>
          <a:xfrm>
            <a:off x="9234611" y="3652508"/>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8" name="Google Shape;238;p15"/>
          <p:cNvSpPr/>
          <p:nvPr/>
        </p:nvSpPr>
        <p:spPr>
          <a:xfrm>
            <a:off x="10374010" y="3109518"/>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39" name="Google Shape;239;p15"/>
          <p:cNvSpPr/>
          <p:nvPr/>
        </p:nvSpPr>
        <p:spPr>
          <a:xfrm>
            <a:off x="394551" y="3814035"/>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0" name="Google Shape;240;p15"/>
          <p:cNvSpPr/>
          <p:nvPr/>
        </p:nvSpPr>
        <p:spPr>
          <a:xfrm>
            <a:off x="-839773" y="3187178"/>
            <a:ext cx="2078639" cy="1930033"/>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1" name="Google Shape;241;p15"/>
          <p:cNvSpPr/>
          <p:nvPr/>
        </p:nvSpPr>
        <p:spPr>
          <a:xfrm flipH="1">
            <a:off x="7888234" y="4260268"/>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2" name="Google Shape;242;p15"/>
          <p:cNvSpPr/>
          <p:nvPr/>
        </p:nvSpPr>
        <p:spPr>
          <a:xfrm>
            <a:off x="-202366" y="4260268"/>
            <a:ext cx="4558889" cy="1823048"/>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3" name="Google Shape;243;p15"/>
          <p:cNvSpPr/>
          <p:nvPr/>
        </p:nvSpPr>
        <p:spPr>
          <a:xfrm>
            <a:off x="-121399" y="5396233"/>
            <a:ext cx="12428668" cy="1562632"/>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4" name="Google Shape;244;p15"/>
          <p:cNvSpPr txBox="1"/>
          <p:nvPr/>
        </p:nvSpPr>
        <p:spPr>
          <a:xfrm>
            <a:off x="956733" y="5557200"/>
            <a:ext cx="10278400" cy="4212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hu-HU" sz="1600" b="1" i="0" u="none" strike="noStrike" cap="none">
                <a:solidFill>
                  <a:schemeClr val="dk1"/>
                </a:solidFill>
                <a:latin typeface="Gamja Flower"/>
                <a:ea typeface="Gamja Flower"/>
                <a:cs typeface="Gamja Flower"/>
                <a:sym typeface="Gamja Flower"/>
              </a:rPr>
              <a:t>CREDITS:</a:t>
            </a:r>
            <a:r>
              <a:rPr lang="hu-HU" sz="1600" b="0" i="0" u="none" strike="noStrike" cap="none">
                <a:solidFill>
                  <a:schemeClr val="dk1"/>
                </a:solidFill>
                <a:latin typeface="Gamja Flower"/>
                <a:ea typeface="Gamja Flower"/>
                <a:cs typeface="Gamja Flower"/>
                <a:sym typeface="Gamja Flower"/>
              </a:rPr>
              <a:t> This presentation template was created by </a:t>
            </a:r>
            <a:r>
              <a:rPr lang="hu-HU" sz="1600" b="1" i="0" u="none" strike="noStrike" cap="none">
                <a:solidFill>
                  <a:schemeClr val="dk1"/>
                </a:solidFill>
                <a:uFill>
                  <a:noFill/>
                </a:uFill>
                <a:latin typeface="Gamja Flower"/>
                <a:ea typeface="Gamja Flower"/>
                <a:cs typeface="Gamja Flower"/>
                <a:sym typeface="Gamja Flower"/>
                <a:hlinkClick r:id="rId2">
                  <a:extLst>
                    <a:ext uri="{A12FA001-AC4F-418D-AE19-62706E023703}">
                      <ahyp:hlinkClr xmlns:ahyp="http://schemas.microsoft.com/office/drawing/2018/hyperlinkcolor" val="tx"/>
                    </a:ext>
                  </a:extLst>
                </a:hlinkClick>
              </a:rPr>
              <a:t>Slidesgo</a:t>
            </a:r>
            <a:r>
              <a:rPr lang="hu-HU" sz="1600" b="0" i="0" u="none" strike="noStrike" cap="none">
                <a:solidFill>
                  <a:schemeClr val="dk1"/>
                </a:solidFill>
                <a:latin typeface="Gamja Flower"/>
                <a:ea typeface="Gamja Flower"/>
                <a:cs typeface="Gamja Flower"/>
                <a:sym typeface="Gamja Flower"/>
              </a:rPr>
              <a:t>, and includes icons by </a:t>
            </a:r>
            <a:r>
              <a:rPr lang="hu-HU" sz="1600" b="1" i="0" u="none" strike="noStrike" cap="none">
                <a:solidFill>
                  <a:schemeClr val="dk1"/>
                </a:solidFill>
                <a:uFill>
                  <a:noFill/>
                </a:uFill>
                <a:latin typeface="Gamja Flower"/>
                <a:ea typeface="Gamja Flower"/>
                <a:cs typeface="Gamja Flower"/>
                <a:sym typeface="Gamja Flower"/>
                <a:hlinkClick r:id="rId3">
                  <a:extLst>
                    <a:ext uri="{A12FA001-AC4F-418D-AE19-62706E023703}">
                      <ahyp:hlinkClr xmlns:ahyp="http://schemas.microsoft.com/office/drawing/2018/hyperlinkcolor" val="tx"/>
                    </a:ext>
                  </a:extLst>
                </a:hlinkClick>
              </a:rPr>
              <a:t>Flaticon</a:t>
            </a:r>
            <a:r>
              <a:rPr lang="hu-HU" sz="1600" b="0" i="0" u="none" strike="noStrike" cap="none">
                <a:solidFill>
                  <a:schemeClr val="dk1"/>
                </a:solidFill>
                <a:latin typeface="Gamja Flower"/>
                <a:ea typeface="Gamja Flower"/>
                <a:cs typeface="Gamja Flower"/>
                <a:sym typeface="Gamja Flower"/>
              </a:rPr>
              <a:t> and infographics &amp; images by </a:t>
            </a:r>
            <a:r>
              <a:rPr lang="hu-HU" sz="1600" b="1" i="0" u="none" strike="noStrike" cap="none">
                <a:solidFill>
                  <a:schemeClr val="dk1"/>
                </a:solidFill>
                <a:uFill>
                  <a:noFill/>
                </a:uFill>
                <a:latin typeface="Gamja Flower"/>
                <a:ea typeface="Gamja Flower"/>
                <a:cs typeface="Gamja Flower"/>
                <a:sym typeface="Gamja Flower"/>
                <a:hlinkClick r:id="rId4">
                  <a:extLst>
                    <a:ext uri="{A12FA001-AC4F-418D-AE19-62706E023703}">
                      <ahyp:hlinkClr xmlns:ahyp="http://schemas.microsoft.com/office/drawing/2018/hyperlinkcolor" val="tx"/>
                    </a:ext>
                  </a:extLst>
                </a:hlinkClick>
              </a:rPr>
              <a:t>Freepik</a:t>
            </a:r>
            <a:endParaRPr sz="1600" b="1" i="0" u="none" strike="noStrike" cap="none">
              <a:solidFill>
                <a:schemeClr val="dk1"/>
              </a:solidFill>
              <a:latin typeface="Gamja Flower"/>
              <a:ea typeface="Gamja Flower"/>
              <a:cs typeface="Gamja Flower"/>
              <a:sym typeface="Gamja Flower"/>
            </a:endParaRPr>
          </a:p>
        </p:txBody>
      </p:sp>
      <p:grpSp>
        <p:nvGrpSpPr>
          <p:cNvPr id="245" name="Google Shape;245;p15"/>
          <p:cNvGrpSpPr/>
          <p:nvPr/>
        </p:nvGrpSpPr>
        <p:grpSpPr>
          <a:xfrm>
            <a:off x="302792" y="5915569"/>
            <a:ext cx="565568" cy="523960"/>
            <a:chOff x="1098868" y="3880677"/>
            <a:chExt cx="424176" cy="392970"/>
          </a:xfrm>
        </p:grpSpPr>
        <p:sp>
          <p:nvSpPr>
            <p:cNvPr id="246" name="Google Shape;246;p1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7" name="Google Shape;247;p1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8" name="Google Shape;248;p1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49" name="Google Shape;249;p1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0" name="Google Shape;250;p1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1" name="Google Shape;251;p1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2" name="Google Shape;252;p1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53" name="Google Shape;253;p15"/>
          <p:cNvGrpSpPr/>
          <p:nvPr/>
        </p:nvGrpSpPr>
        <p:grpSpPr>
          <a:xfrm>
            <a:off x="784216" y="4695973"/>
            <a:ext cx="454660" cy="421211"/>
            <a:chOff x="1098868" y="3880677"/>
            <a:chExt cx="424176" cy="392970"/>
          </a:xfrm>
        </p:grpSpPr>
        <p:sp>
          <p:nvSpPr>
            <p:cNvPr id="254" name="Google Shape;254;p1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5" name="Google Shape;255;p1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6" name="Google Shape;256;p1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7" name="Google Shape;257;p1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8" name="Google Shape;258;p1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59" name="Google Shape;259;p1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0" name="Google Shape;260;p1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61" name="Google Shape;261;p15"/>
          <p:cNvGrpSpPr/>
          <p:nvPr/>
        </p:nvGrpSpPr>
        <p:grpSpPr>
          <a:xfrm>
            <a:off x="9665292" y="6241703"/>
            <a:ext cx="565568" cy="523960"/>
            <a:chOff x="1098868" y="3880677"/>
            <a:chExt cx="424176" cy="392970"/>
          </a:xfrm>
        </p:grpSpPr>
        <p:sp>
          <p:nvSpPr>
            <p:cNvPr id="262" name="Google Shape;262;p1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3" name="Google Shape;263;p1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4" name="Google Shape;264;p1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5" name="Google Shape;265;p1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6" name="Google Shape;266;p1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7" name="Google Shape;267;p1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68" name="Google Shape;268;p1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69" name="Google Shape;269;p15"/>
          <p:cNvGrpSpPr/>
          <p:nvPr/>
        </p:nvGrpSpPr>
        <p:grpSpPr>
          <a:xfrm>
            <a:off x="11422395" y="5117062"/>
            <a:ext cx="683827" cy="633519"/>
            <a:chOff x="1098868" y="3880677"/>
            <a:chExt cx="424176" cy="392970"/>
          </a:xfrm>
        </p:grpSpPr>
        <p:sp>
          <p:nvSpPr>
            <p:cNvPr id="270" name="Google Shape;270;p1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1" name="Google Shape;271;p1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2" name="Google Shape;272;p1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3" name="Google Shape;273;p1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4" name="Google Shape;274;p1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5" name="Google Shape;275;p1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6" name="Google Shape;276;p1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277" name="Google Shape;277;p15"/>
          <p:cNvGrpSpPr/>
          <p:nvPr/>
        </p:nvGrpSpPr>
        <p:grpSpPr>
          <a:xfrm>
            <a:off x="10629623" y="4742936"/>
            <a:ext cx="353254" cy="327265"/>
            <a:chOff x="1098868" y="3880677"/>
            <a:chExt cx="424176" cy="392970"/>
          </a:xfrm>
        </p:grpSpPr>
        <p:sp>
          <p:nvSpPr>
            <p:cNvPr id="278" name="Google Shape;278;p1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9" name="Google Shape;279;p1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0" name="Google Shape;280;p1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1" name="Google Shape;281;p1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2" name="Google Shape;282;p1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3" name="Google Shape;283;p1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4" name="Google Shape;284;p1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285" name="Google Shape;285;p15"/>
          <p:cNvSpPr txBox="1">
            <a:spLocks noGrp="1"/>
          </p:cNvSpPr>
          <p:nvPr>
            <p:ph type="ctrTitle"/>
          </p:nvPr>
        </p:nvSpPr>
        <p:spPr>
          <a:xfrm>
            <a:off x="2655733" y="480867"/>
            <a:ext cx="6880400" cy="19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120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86" name="Google Shape;286;p15"/>
          <p:cNvSpPr txBox="1">
            <a:spLocks noGrp="1"/>
          </p:cNvSpPr>
          <p:nvPr>
            <p:ph type="subTitle" idx="1"/>
          </p:nvPr>
        </p:nvSpPr>
        <p:spPr>
          <a:xfrm>
            <a:off x="3924533" y="2459800"/>
            <a:ext cx="4342800" cy="12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3200">
                <a:solidFill>
                  <a:schemeClr val="accent6"/>
                </a:solidFill>
                <a:latin typeface="Grandstander Medium"/>
                <a:ea typeface="Grandstander Medium"/>
                <a:cs typeface="Grandstander Medium"/>
                <a:sym typeface="Grandstander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7" name="Google Shape;287;p15"/>
          <p:cNvSpPr txBox="1">
            <a:spLocks noGrp="1"/>
          </p:cNvSpPr>
          <p:nvPr>
            <p:ph type="subTitle" idx="2"/>
          </p:nvPr>
        </p:nvSpPr>
        <p:spPr>
          <a:xfrm>
            <a:off x="3924533" y="3699800"/>
            <a:ext cx="4342800" cy="137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8"/>
        <p:cNvGrpSpPr/>
        <p:nvPr/>
      </p:nvGrpSpPr>
      <p:grpSpPr>
        <a:xfrm>
          <a:off x="0" y="0"/>
          <a:ext cx="0" cy="0"/>
          <a:chOff x="0" y="0"/>
          <a:chExt cx="0" cy="0"/>
        </a:xfrm>
      </p:grpSpPr>
      <p:sp>
        <p:nvSpPr>
          <p:cNvPr id="289" name="Google Shape;289;p16"/>
          <p:cNvSpPr/>
          <p:nvPr/>
        </p:nvSpPr>
        <p:spPr>
          <a:xfrm>
            <a:off x="6922614" y="2877533"/>
            <a:ext cx="2047981" cy="624192"/>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0" name="Google Shape;290;p16"/>
          <p:cNvSpPr/>
          <p:nvPr/>
        </p:nvSpPr>
        <p:spPr>
          <a:xfrm>
            <a:off x="8248211" y="18790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1" name="Google Shape;291;p16"/>
          <p:cNvSpPr/>
          <p:nvPr/>
        </p:nvSpPr>
        <p:spPr>
          <a:xfrm>
            <a:off x="9880277" y="948418"/>
            <a:ext cx="3216577" cy="272472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2" name="Google Shape;292;p16"/>
          <p:cNvSpPr/>
          <p:nvPr/>
        </p:nvSpPr>
        <p:spPr>
          <a:xfrm>
            <a:off x="-906990" y="4366059"/>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3" name="Google Shape;293;p16"/>
          <p:cNvSpPr/>
          <p:nvPr/>
        </p:nvSpPr>
        <p:spPr>
          <a:xfrm>
            <a:off x="6024933" y="2381365"/>
            <a:ext cx="6209952" cy="3793217"/>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294" name="Google Shape;294;p16"/>
          <p:cNvGrpSpPr/>
          <p:nvPr/>
        </p:nvGrpSpPr>
        <p:grpSpPr>
          <a:xfrm>
            <a:off x="-992930" y="4712033"/>
            <a:ext cx="10575273" cy="1742131"/>
            <a:chOff x="-72875" y="2823335"/>
            <a:chExt cx="6972095" cy="1552332"/>
          </a:xfrm>
        </p:grpSpPr>
        <p:sp>
          <p:nvSpPr>
            <p:cNvPr id="295" name="Google Shape;295;p16"/>
            <p:cNvSpPr/>
            <p:nvPr/>
          </p:nvSpPr>
          <p:spPr>
            <a:xfrm>
              <a:off x="3399960" y="2823335"/>
              <a:ext cx="349926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6" name="Google Shape;296;p16"/>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297" name="Google Shape;297;p16"/>
          <p:cNvSpPr/>
          <p:nvPr/>
        </p:nvSpPr>
        <p:spPr>
          <a:xfrm>
            <a:off x="-26200" y="6075435"/>
            <a:ext cx="12261048" cy="828195"/>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98" name="Google Shape;298;p16"/>
          <p:cNvSpPr/>
          <p:nvPr/>
        </p:nvSpPr>
        <p:spPr>
          <a:xfrm>
            <a:off x="-26199" y="5781267"/>
            <a:ext cx="3122777" cy="1122376"/>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299" name="Google Shape;299;p16"/>
          <p:cNvGrpSpPr/>
          <p:nvPr/>
        </p:nvGrpSpPr>
        <p:grpSpPr>
          <a:xfrm>
            <a:off x="857955" y="5712743"/>
            <a:ext cx="775236" cy="718807"/>
            <a:chOff x="247670" y="4242199"/>
            <a:chExt cx="638089" cy="591643"/>
          </a:xfrm>
        </p:grpSpPr>
        <p:sp>
          <p:nvSpPr>
            <p:cNvPr id="300" name="Google Shape;300;p16"/>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1" name="Google Shape;301;p16"/>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2" name="Google Shape;302;p16"/>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3" name="Google Shape;303;p16"/>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4" name="Google Shape;304;p16"/>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5" name="Google Shape;305;p16"/>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6" name="Google Shape;306;p16"/>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307" name="Google Shape;307;p16"/>
          <p:cNvSpPr/>
          <p:nvPr/>
        </p:nvSpPr>
        <p:spPr>
          <a:xfrm>
            <a:off x="-62833" y="6454168"/>
            <a:ext cx="12297797" cy="50568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8" name="Google Shape;308;p16"/>
          <p:cNvSpPr/>
          <p:nvPr/>
        </p:nvSpPr>
        <p:spPr>
          <a:xfrm>
            <a:off x="-1289634" y="1781668"/>
            <a:ext cx="3472036" cy="105822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9" name="Google Shape;309;p16"/>
          <p:cNvSpPr/>
          <p:nvPr/>
        </p:nvSpPr>
        <p:spPr>
          <a:xfrm flipH="1">
            <a:off x="5778798" y="948434"/>
            <a:ext cx="2358364" cy="7188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0" name="Google Shape;310;p16"/>
          <p:cNvSpPr/>
          <p:nvPr/>
        </p:nvSpPr>
        <p:spPr>
          <a:xfrm>
            <a:off x="9623365" y="-212799"/>
            <a:ext cx="2358364" cy="7188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11" name="Google Shape;311;p16"/>
          <p:cNvGrpSpPr/>
          <p:nvPr/>
        </p:nvGrpSpPr>
        <p:grpSpPr>
          <a:xfrm>
            <a:off x="10888687" y="3427559"/>
            <a:ext cx="673227" cy="624223"/>
            <a:chOff x="247670" y="4242199"/>
            <a:chExt cx="638089" cy="591643"/>
          </a:xfrm>
        </p:grpSpPr>
        <p:sp>
          <p:nvSpPr>
            <p:cNvPr id="312" name="Google Shape;312;p16"/>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3" name="Google Shape;313;p16"/>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4" name="Google Shape;314;p16"/>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5" name="Google Shape;315;p16"/>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6" name="Google Shape;316;p16"/>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7" name="Google Shape;317;p16"/>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8" name="Google Shape;318;p16"/>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319" name="Google Shape;319;p16"/>
          <p:cNvGrpSpPr/>
          <p:nvPr/>
        </p:nvGrpSpPr>
        <p:grpSpPr>
          <a:xfrm>
            <a:off x="6377236" y="5712742"/>
            <a:ext cx="545353" cy="505657"/>
            <a:chOff x="247670" y="4242199"/>
            <a:chExt cx="638089" cy="591643"/>
          </a:xfrm>
        </p:grpSpPr>
        <p:sp>
          <p:nvSpPr>
            <p:cNvPr id="320" name="Google Shape;320;p16"/>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1" name="Google Shape;321;p16"/>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2" name="Google Shape;322;p16"/>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3" name="Google Shape;323;p16"/>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4" name="Google Shape;324;p16"/>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5" name="Google Shape;325;p16"/>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6" name="Google Shape;326;p16"/>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327" name="Google Shape;327;p16"/>
          <p:cNvSpPr txBox="1">
            <a:spLocks noGrp="1"/>
          </p:cNvSpPr>
          <p:nvPr>
            <p:ph type="title"/>
          </p:nvPr>
        </p:nvSpPr>
        <p:spPr>
          <a:xfrm>
            <a:off x="1633200" y="2039167"/>
            <a:ext cx="4913600" cy="25580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80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28" name="Google Shape;328;p16"/>
          <p:cNvSpPr txBox="1">
            <a:spLocks noGrp="1"/>
          </p:cNvSpPr>
          <p:nvPr>
            <p:ph type="title" idx="2"/>
          </p:nvPr>
        </p:nvSpPr>
        <p:spPr>
          <a:xfrm>
            <a:off x="3427000" y="681900"/>
            <a:ext cx="1326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667">
                <a:solidFill>
                  <a:schemeClr val="dk1"/>
                </a:solidFill>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329" name="Google Shape;329;p16"/>
          <p:cNvSpPr txBox="1">
            <a:spLocks noGrp="1"/>
          </p:cNvSpPr>
          <p:nvPr>
            <p:ph type="subTitle" idx="1"/>
          </p:nvPr>
        </p:nvSpPr>
        <p:spPr>
          <a:xfrm>
            <a:off x="2401200" y="5000051"/>
            <a:ext cx="3377600" cy="956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1600"/>
              <a:buNone/>
              <a:defRPr sz="2400">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0"/>
        <p:cNvGrpSpPr/>
        <p:nvPr/>
      </p:nvGrpSpPr>
      <p:grpSpPr>
        <a:xfrm>
          <a:off x="0" y="0"/>
          <a:ext cx="0" cy="0"/>
          <a:chOff x="0" y="0"/>
          <a:chExt cx="0" cy="0"/>
        </a:xfrm>
      </p:grpSpPr>
      <p:sp>
        <p:nvSpPr>
          <p:cNvPr id="331" name="Google Shape;331;p17"/>
          <p:cNvSpPr/>
          <p:nvPr/>
        </p:nvSpPr>
        <p:spPr>
          <a:xfrm flipH="1">
            <a:off x="-456669" y="1326035"/>
            <a:ext cx="2505337" cy="76360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32" name="Google Shape;332;p17"/>
          <p:cNvSpPr/>
          <p:nvPr/>
        </p:nvSpPr>
        <p:spPr>
          <a:xfrm>
            <a:off x="10181568" y="923866"/>
            <a:ext cx="3546049" cy="108090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33" name="Google Shape;333;p17"/>
          <p:cNvSpPr/>
          <p:nvPr/>
        </p:nvSpPr>
        <p:spPr>
          <a:xfrm>
            <a:off x="-921800" y="3834535"/>
            <a:ext cx="3216469" cy="2427664"/>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34" name="Google Shape;334;p17"/>
          <p:cNvSpPr/>
          <p:nvPr/>
        </p:nvSpPr>
        <p:spPr>
          <a:xfrm>
            <a:off x="10638511" y="3962892"/>
            <a:ext cx="2078747" cy="1929925"/>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35" name="Google Shape;335;p17"/>
          <p:cNvGrpSpPr/>
          <p:nvPr/>
        </p:nvGrpSpPr>
        <p:grpSpPr>
          <a:xfrm>
            <a:off x="-52800" y="4737501"/>
            <a:ext cx="12297600" cy="1798599"/>
            <a:chOff x="-39600" y="3553125"/>
            <a:chExt cx="9223200" cy="1348949"/>
          </a:xfrm>
        </p:grpSpPr>
        <p:sp>
          <p:nvSpPr>
            <p:cNvPr id="336" name="Google Shape;336;p17"/>
            <p:cNvSpPr/>
            <p:nvPr/>
          </p:nvSpPr>
          <p:spPr>
            <a:xfrm>
              <a:off x="5166699" y="3680208"/>
              <a:ext cx="4016901" cy="122182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37" name="Google Shape;337;p17"/>
            <p:cNvGrpSpPr/>
            <p:nvPr/>
          </p:nvGrpSpPr>
          <p:grpSpPr>
            <a:xfrm>
              <a:off x="461313" y="3784037"/>
              <a:ext cx="7860383" cy="1093152"/>
              <a:chOff x="-72870" y="2823347"/>
              <a:chExt cx="6972133" cy="1552332"/>
            </a:xfrm>
          </p:grpSpPr>
          <p:sp>
            <p:nvSpPr>
              <p:cNvPr id="338" name="Google Shape;338;p17"/>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39" name="Google Shape;339;p17"/>
              <p:cNvSpPr/>
              <p:nvPr/>
            </p:nvSpPr>
            <p:spPr>
              <a:xfrm>
                <a:off x="-72870" y="2825660"/>
                <a:ext cx="3654998"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340" name="Google Shape;340;p17"/>
            <p:cNvSpPr/>
            <p:nvPr/>
          </p:nvSpPr>
          <p:spPr>
            <a:xfrm>
              <a:off x="-39600" y="3553125"/>
              <a:ext cx="3854697" cy="1348949"/>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341" name="Google Shape;341;p17"/>
          <p:cNvSpPr/>
          <p:nvPr/>
        </p:nvSpPr>
        <p:spPr>
          <a:xfrm>
            <a:off x="-144000" y="6349734"/>
            <a:ext cx="12480043" cy="69267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342" name="Google Shape;342;p17"/>
          <p:cNvGrpSpPr/>
          <p:nvPr/>
        </p:nvGrpSpPr>
        <p:grpSpPr>
          <a:xfrm>
            <a:off x="11231993" y="5977677"/>
            <a:ext cx="564920" cy="524607"/>
            <a:chOff x="7806882" y="4508558"/>
            <a:chExt cx="423690" cy="393455"/>
          </a:xfrm>
        </p:grpSpPr>
        <p:sp>
          <p:nvSpPr>
            <p:cNvPr id="343" name="Google Shape;343;p17"/>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4" name="Google Shape;344;p17"/>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5" name="Google Shape;345;p17"/>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6" name="Google Shape;346;p17"/>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7" name="Google Shape;347;p17"/>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8" name="Google Shape;348;p17"/>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9" name="Google Shape;349;p17"/>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350" name="Google Shape;350;p17"/>
          <p:cNvGrpSpPr/>
          <p:nvPr/>
        </p:nvGrpSpPr>
        <p:grpSpPr>
          <a:xfrm>
            <a:off x="264831" y="5892798"/>
            <a:ext cx="843220" cy="692669"/>
            <a:chOff x="8226523" y="3797510"/>
            <a:chExt cx="632415" cy="519502"/>
          </a:xfrm>
        </p:grpSpPr>
        <p:sp>
          <p:nvSpPr>
            <p:cNvPr id="351" name="Google Shape;351;p17"/>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2" name="Google Shape;352;p17"/>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3" name="Google Shape;353;p17"/>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4" name="Google Shape;354;p17"/>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5" name="Google Shape;355;p17"/>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6" name="Google Shape;356;p17"/>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57" name="Google Shape;357;p17"/>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358" name="Google Shape;358;p17"/>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b="1">
                <a:latin typeface="Grandstander"/>
                <a:ea typeface="Grandstander"/>
                <a:cs typeface="Grandstander"/>
                <a:sym typeface="Grandstander"/>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59" name="Google Shape;359;p17"/>
          <p:cNvSpPr txBox="1">
            <a:spLocks noGrp="1"/>
          </p:cNvSpPr>
          <p:nvPr>
            <p:ph type="body" idx="1"/>
          </p:nvPr>
        </p:nvSpPr>
        <p:spPr>
          <a:xfrm>
            <a:off x="960000" y="1784367"/>
            <a:ext cx="10272000" cy="543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solidFill>
                  <a:schemeClr val="accent1"/>
                </a:solidFill>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1pPr>
            <a:lvl2pPr marR="0" lvl="1"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2pPr>
            <a:lvl3pPr marR="0" lvl="2"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3pPr>
            <a:lvl4pPr marR="0" lvl="3"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4pPr>
            <a:lvl5pPr marR="0" lvl="4"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5pPr>
            <a:lvl6pPr marR="0" lvl="5"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6pPr>
            <a:lvl7pPr marR="0" lvl="6"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7pPr>
            <a:lvl8pPr marR="0" lvl="7"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8pPr>
            <a:lvl9pPr marR="0" lvl="8" algn="l" rtl="0">
              <a:lnSpc>
                <a:spcPct val="100000"/>
              </a:lnSpc>
              <a:spcBef>
                <a:spcPts val="0"/>
              </a:spcBef>
              <a:spcAft>
                <a:spcPts val="0"/>
              </a:spcAft>
              <a:buClr>
                <a:schemeClr val="accent4"/>
              </a:buClr>
              <a:buSzPts val="3500"/>
              <a:buFont typeface="Grandstander"/>
              <a:buNone/>
              <a:defRPr sz="3500" b="1" i="0" u="none" strike="noStrike" cap="none">
                <a:solidFill>
                  <a:schemeClr val="accent4"/>
                </a:solidFill>
                <a:latin typeface="Grandstander"/>
                <a:ea typeface="Grandstander"/>
                <a:cs typeface="Grandstander"/>
                <a:sym typeface="Grandstander"/>
              </a:defRPr>
            </a:lvl9pPr>
          </a:lstStyle>
          <a:p>
            <a:endParaRPr/>
          </a:p>
        </p:txBody>
      </p:sp>
      <p:sp>
        <p:nvSpPr>
          <p:cNvPr id="7" name="Google Shape;7;p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1pPr>
            <a:lvl2pPr marL="914400" marR="0" lvl="1"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2pPr>
            <a:lvl3pPr marL="1371600" marR="0" lvl="2"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3pPr>
            <a:lvl4pPr marL="1828800" marR="0" lvl="3"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4pPr>
            <a:lvl5pPr marL="2286000" marR="0" lvl="4"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5pPr>
            <a:lvl6pPr marL="2743200" marR="0" lvl="5"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6pPr>
            <a:lvl7pPr marL="3200400" marR="0" lvl="6"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7pPr>
            <a:lvl8pPr marL="3657600" marR="0" lvl="7"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8pPr>
            <a:lvl9pPr marL="4114800" marR="0" lvl="8" indent="-330200" algn="l" rtl="0">
              <a:lnSpc>
                <a:spcPct val="90000"/>
              </a:lnSpc>
              <a:spcBef>
                <a:spcPts val="0"/>
              </a:spcBef>
              <a:spcAft>
                <a:spcPts val="0"/>
              </a:spcAft>
              <a:buClr>
                <a:schemeClr val="accent2"/>
              </a:buClr>
              <a:buSzPts val="1600"/>
              <a:buFont typeface="Gamja Flower"/>
              <a:buChar char="■"/>
              <a:defRPr sz="1600" b="0" i="0" u="none" strike="noStrike" cap="none">
                <a:solidFill>
                  <a:schemeClr val="accent2"/>
                </a:solidFill>
                <a:latin typeface="Gamja Flower"/>
                <a:ea typeface="Gamja Flower"/>
                <a:cs typeface="Gamja Flower"/>
                <a:sym typeface="Gamja Flowe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90"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594"/>
        <p:cNvGrpSpPr/>
        <p:nvPr/>
      </p:nvGrpSpPr>
      <p:grpSpPr>
        <a:xfrm>
          <a:off x="0" y="0"/>
          <a:ext cx="0" cy="0"/>
          <a:chOff x="0" y="0"/>
          <a:chExt cx="0" cy="0"/>
        </a:xfrm>
      </p:grpSpPr>
      <p:sp>
        <p:nvSpPr>
          <p:cNvPr id="1595" name="Google Shape;1595;p47"/>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1596" name="Google Shape;1596;p47"/>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xml"/><Relationship Id="rId10" Type="http://schemas.openxmlformats.org/officeDocument/2006/relationships/image" Target="../media/image8.png"/><Relationship Id="rId4" Type="http://schemas.openxmlformats.org/officeDocument/2006/relationships/slide" Target="slide6.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g"/><Relationship Id="rId11" Type="http://schemas.openxmlformats.org/officeDocument/2006/relationships/image" Target="../media/image23.png"/><Relationship Id="rId5" Type="http://schemas.openxmlformats.org/officeDocument/2006/relationships/image" Target="../media/image18.jpg"/><Relationship Id="rId10" Type="http://schemas.openxmlformats.org/officeDocument/2006/relationships/slide" Target="slide3.xml"/><Relationship Id="rId4" Type="http://schemas.openxmlformats.org/officeDocument/2006/relationships/image" Target="../media/image17.jp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4.jpg"/><Relationship Id="rId7"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slide" Target="slide3.xml"/><Relationship Id="rId4" Type="http://schemas.openxmlformats.org/officeDocument/2006/relationships/image" Target="../media/image25.jpg"/><Relationship Id="rId9" Type="http://schemas.openxmlformats.org/officeDocument/2006/relationships/image" Target="../media/image29.jpg"/></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32.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Kép 1">
            <a:extLst>
              <a:ext uri="{FF2B5EF4-FFF2-40B4-BE49-F238E27FC236}">
                <a16:creationId xmlns:a16="http://schemas.microsoft.com/office/drawing/2014/main" id="{D0C91573-6AA2-5A26-6195-A7A2CB7E4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55" y="400753"/>
            <a:ext cx="324008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képen Betűtípus, szöveg, embléma, szimbólum látható&#10;&#10;Automatikusan generált leírás">
            <a:extLst>
              <a:ext uri="{FF2B5EF4-FFF2-40B4-BE49-F238E27FC236}">
                <a16:creationId xmlns:a16="http://schemas.microsoft.com/office/drawing/2014/main" id="{1450C950-EEEB-EAF1-4DC1-17D4B4D8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29" y="5545137"/>
            <a:ext cx="2301875" cy="703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789C02D-FF3D-DF38-AAA6-9D8DAB45D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565" y="1670941"/>
            <a:ext cx="2128870" cy="212887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2">
            <a:extLst>
              <a:ext uri="{FF2B5EF4-FFF2-40B4-BE49-F238E27FC236}">
                <a16:creationId xmlns:a16="http://schemas.microsoft.com/office/drawing/2014/main" id="{81EF49DF-CF61-DFD2-7027-A490FE93D4A7}"/>
              </a:ext>
            </a:extLst>
          </p:cNvPr>
          <p:cNvSpPr txBox="1">
            <a:spLocks noChangeArrowheads="1"/>
          </p:cNvSpPr>
          <p:nvPr/>
        </p:nvSpPr>
        <p:spPr bwMode="auto">
          <a:xfrm>
            <a:off x="286431" y="5241130"/>
            <a:ext cx="3614737"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hu-HU" sz="1100" b="0" i="0" u="none" strike="noStrike" cap="none" normalizeH="0" baseline="0" dirty="0">
                <a:ln>
                  <a:noFill/>
                </a:ln>
                <a:solidFill>
                  <a:srgbClr val="C00000"/>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tr-TR" altLang="hu-HU" sz="800" b="0" i="0" u="none" strike="noStrike" cap="none" normalizeH="0" baseline="0" dirty="0">
              <a:ln>
                <a:noFill/>
              </a:ln>
              <a:solidFill>
                <a:srgbClr val="C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hu-HU" sz="1800" b="0" i="0" u="none" strike="noStrike" cap="none" normalizeH="0" baseline="0" dirty="0">
              <a:ln>
                <a:noFill/>
              </a:ln>
              <a:solidFill>
                <a:srgbClr val="C00000"/>
              </a:solidFill>
              <a:effectLst/>
              <a:latin typeface="Arial" panose="020B0604020202020204" pitchFamily="34" charset="0"/>
            </a:endParaRPr>
          </a:p>
        </p:txBody>
      </p:sp>
      <p:sp>
        <p:nvSpPr>
          <p:cNvPr id="5" name="Rectangle 5">
            <a:extLst>
              <a:ext uri="{FF2B5EF4-FFF2-40B4-BE49-F238E27FC236}">
                <a16:creationId xmlns:a16="http://schemas.microsoft.com/office/drawing/2014/main" id="{AC72316C-0DB9-2A70-93BC-CD1FA77C1A35}"/>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Rectangle 6">
            <a:extLst>
              <a:ext uri="{FF2B5EF4-FFF2-40B4-BE49-F238E27FC236}">
                <a16:creationId xmlns:a16="http://schemas.microsoft.com/office/drawing/2014/main" id="{411DF061-932F-8C42-ECBC-C605D355AC46}"/>
              </a:ext>
            </a:extLst>
          </p:cNvPr>
          <p:cNvSpPr>
            <a:spLocks noChangeArrowheads="1"/>
          </p:cNvSpPr>
          <p:nvPr/>
        </p:nvSpPr>
        <p:spPr bwMode="auto">
          <a:xfrm>
            <a:off x="0" y="329149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rgbClr val="C00000"/>
                </a:solidFill>
                <a:effectLst/>
                <a:latin typeface="Arial" panose="020B0604020202020204" pitchFamily="34" charset="0"/>
              </a:rPr>
            </a:br>
            <a:endParaRPr kumimoji="0" lang="hu-HU" altLang="hu-HU" sz="2800" b="0" i="0" u="none" strike="noStrike" cap="none" normalizeH="0" baseline="0" dirty="0">
              <a:ln>
                <a:noFill/>
              </a:ln>
              <a:solidFill>
                <a:srgbClr val="C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C00000"/>
                </a:solidFill>
                <a:effectLst/>
                <a:latin typeface="Calibri" panose="020F0502020204030204" pitchFamily="34" charset="0"/>
                <a:ea typeface="Aptos" panose="020B0004020202020204" pitchFamily="34" charset="0"/>
                <a:cs typeface="Calibri" panose="020F0502020204030204" pitchFamily="34" charset="0"/>
              </a:rPr>
              <a:t>„</a:t>
            </a:r>
            <a:r>
              <a:rPr kumimoji="0" lang="hu-HU" altLang="hu-HU" sz="1600" b="1" i="0" u="none" strike="noStrike" cap="none" normalizeH="0" baseline="0" dirty="0" bmk="">
                <a:ln>
                  <a:noFill/>
                </a:ln>
                <a:solidFill>
                  <a:srgbClr val="C00000"/>
                </a:solidFill>
                <a:effectLst/>
                <a:latin typeface="Calibri" panose="020F0502020204030204" pitchFamily="34" charset="0"/>
                <a:ea typeface="Aptos" panose="020B0004020202020204" pitchFamily="34" charset="0"/>
                <a:cs typeface="Calibri" panose="020F0502020204030204" pitchFamily="34" charset="0"/>
              </a:rPr>
              <a:t>LOG IN BACK THE REAL LIFE”</a:t>
            </a:r>
            <a:endParaRPr kumimoji="0" lang="hu-HU" altLang="hu-HU" sz="1050" b="0" i="0" u="none" strike="noStrike" cap="none" normalizeH="0" baseline="0" dirty="0">
              <a:ln>
                <a:noFill/>
              </a:ln>
              <a:solidFill>
                <a:srgbClr val="C0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hu-HU" sz="1600" b="0" i="0" u="none" strike="noStrike" cap="none" normalizeH="0" baseline="0" dirty="0" bmk="_Hlk182816863">
                <a:ln>
                  <a:noFill/>
                </a:ln>
                <a:solidFill>
                  <a:srgbClr val="C00000"/>
                </a:solidFill>
                <a:effectLst/>
                <a:latin typeface="Arial" panose="020B0604020202020204" pitchFamily="34" charset="0"/>
                <a:ea typeface="Calibri" panose="020F0502020204030204" pitchFamily="34" charset="0"/>
              </a:rPr>
              <a:t>Project ID: 2022-1-HU01-KA220-SCH-000087324</a:t>
            </a:r>
            <a:endParaRPr kumimoji="0" lang="hu-HU" altLang="hu-HU" sz="1050" b="0" i="0" u="none" strike="noStrike" cap="none" normalizeH="0" baseline="0" dirty="0">
              <a:ln>
                <a:noFill/>
              </a:ln>
              <a:solidFill>
                <a:srgbClr val="C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rgbClr val="C00000"/>
              </a:solidFill>
              <a:effectLst/>
              <a:latin typeface="Arial" panose="020B0604020202020204" pitchFamily="34" charset="0"/>
            </a:endParaRPr>
          </a:p>
        </p:txBody>
      </p:sp>
      <p:sp>
        <p:nvSpPr>
          <p:cNvPr id="7" name="Rectangle 8">
            <a:extLst>
              <a:ext uri="{FF2B5EF4-FFF2-40B4-BE49-F238E27FC236}">
                <a16:creationId xmlns:a16="http://schemas.microsoft.com/office/drawing/2014/main" id="{E34E2135-7256-4BD6-36DB-BDEED15FFC8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2937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
          <p:cNvSpPr txBox="1">
            <a:spLocks noGrp="1"/>
          </p:cNvSpPr>
          <p:nvPr>
            <p:ph type="ctrTitle"/>
          </p:nvPr>
        </p:nvSpPr>
        <p:spPr>
          <a:xfrm>
            <a:off x="2075333" y="685198"/>
            <a:ext cx="8035200" cy="3501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5200"/>
              <a:buNone/>
            </a:pPr>
            <a:r>
              <a:rPr lang="hu-HU" sz="8800"/>
              <a:t>Outdoor activities in my country</a:t>
            </a:r>
            <a:endParaRPr/>
          </a:p>
        </p:txBody>
      </p:sp>
      <p:sp>
        <p:nvSpPr>
          <p:cNvPr id="1605" name="Google Shape;1605;p1"/>
          <p:cNvSpPr txBox="1">
            <a:spLocks noGrp="1"/>
          </p:cNvSpPr>
          <p:nvPr>
            <p:ph type="subTitle" idx="1"/>
          </p:nvPr>
        </p:nvSpPr>
        <p:spPr>
          <a:xfrm>
            <a:off x="4241333" y="5063337"/>
            <a:ext cx="3703200" cy="979200"/>
          </a:xfrm>
          <a:prstGeom prst="rect">
            <a:avLst/>
          </a:prstGeom>
          <a:noFill/>
          <a:ln>
            <a:noFill/>
          </a:ln>
        </p:spPr>
        <p:txBody>
          <a:bodyPr spcFirstLastPara="1" wrap="square" lIns="91425" tIns="91425" rIns="91425" bIns="91425" anchor="t" anchorCtr="0">
            <a:noAutofit/>
          </a:bodyPr>
          <a:lstStyle/>
          <a:p>
            <a:pPr marL="457200" lvl="0" indent="-330200" algn="ctr" rtl="0">
              <a:lnSpc>
                <a:spcPct val="90000"/>
              </a:lnSpc>
              <a:spcBef>
                <a:spcPts val="0"/>
              </a:spcBef>
              <a:spcAft>
                <a:spcPts val="0"/>
              </a:spcAft>
              <a:buSzPts val="1600"/>
              <a:buNone/>
            </a:pPr>
            <a:r>
              <a:rPr lang="hu-HU"/>
              <a:t>Made by: Zsanett Gulyás and Antónia Varga</a:t>
            </a:r>
            <a:endParaRPr/>
          </a:p>
        </p:txBody>
      </p:sp>
      <p:pic>
        <p:nvPicPr>
          <p:cNvPr id="1606" name="Google Shape;1606;p1" descr="1200px-Erasmus+_Logo.svg.png"/>
          <p:cNvPicPr preferRelativeResize="0"/>
          <p:nvPr/>
        </p:nvPicPr>
        <p:blipFill rotWithShape="1">
          <a:blip r:embed="rId3">
            <a:alphaModFix/>
          </a:blip>
          <a:srcRect/>
          <a:stretch/>
        </p:blipFill>
        <p:spPr>
          <a:xfrm>
            <a:off x="0" y="5045527"/>
            <a:ext cx="4556815" cy="1306287"/>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4"/>
                                        </p:tgtEl>
                                        <p:attrNameLst>
                                          <p:attrName>style.visibility</p:attrName>
                                        </p:attrNameLst>
                                      </p:cBhvr>
                                      <p:to>
                                        <p:strVal val="visible"/>
                                      </p:to>
                                    </p:set>
                                    <p:animEffect transition="in" filter="fade">
                                      <p:cBhvr>
                                        <p:cTn id="7" dur="500"/>
                                        <p:tgtEl>
                                          <p:spTgt spid="1604"/>
                                        </p:tgtEl>
                                      </p:cBhvr>
                                    </p:animEffect>
                                  </p:childTnLst>
                                </p:cTn>
                              </p:par>
                              <p:par>
                                <p:cTn id="8" presetID="10" presetClass="entr" presetSubtype="0" fill="hold" nodeType="withEffect">
                                  <p:stCondLst>
                                    <p:cond delay="0"/>
                                  </p:stCondLst>
                                  <p:childTnLst>
                                    <p:set>
                                      <p:cBhvr>
                                        <p:cTn id="9" dur="1" fill="hold">
                                          <p:stCondLst>
                                            <p:cond delay="0"/>
                                          </p:stCondLst>
                                        </p:cTn>
                                        <p:tgtEl>
                                          <p:spTgt spid="1605">
                                            <p:txEl>
                                              <p:pRg st="0" end="0"/>
                                            </p:txEl>
                                          </p:spTgt>
                                        </p:tgtEl>
                                        <p:attrNameLst>
                                          <p:attrName>style.visibility</p:attrName>
                                        </p:attrNameLst>
                                      </p:cBhvr>
                                      <p:to>
                                        <p:strVal val="visible"/>
                                      </p:to>
                                    </p:set>
                                    <p:animEffect transition="in" filter="fade">
                                      <p:cBhvr>
                                        <p:cTn id="10" dur="500"/>
                                        <p:tgtEl>
                                          <p:spTgt spid="1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Google Shape;1611;p2"/>
          <p:cNvSpPr txBox="1">
            <a:spLocks noGrp="1"/>
          </p:cNvSpPr>
          <p:nvPr>
            <p:ph type="title"/>
          </p:nvPr>
        </p:nvSpPr>
        <p:spPr>
          <a:xfrm>
            <a:off x="960000" y="593367"/>
            <a:ext cx="10272000" cy="95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hu-HU"/>
              <a:t>Hungary</a:t>
            </a:r>
            <a:endParaRPr/>
          </a:p>
        </p:txBody>
      </p:sp>
      <p:sp>
        <p:nvSpPr>
          <p:cNvPr id="1612" name="Google Shape;1612;p2"/>
          <p:cNvSpPr txBox="1">
            <a:spLocks noGrp="1"/>
          </p:cNvSpPr>
          <p:nvPr>
            <p:ph type="subTitle" idx="2"/>
          </p:nvPr>
        </p:nvSpPr>
        <p:spPr>
          <a:xfrm>
            <a:off x="2675652" y="1935700"/>
            <a:ext cx="2933600" cy="690000"/>
          </a:xfrm>
          <a:prstGeom prst="rect">
            <a:avLst/>
          </a:prstGeom>
          <a:noFill/>
          <a:ln>
            <a:noFill/>
          </a:ln>
        </p:spPr>
        <p:txBody>
          <a:bodyPr spcFirstLastPara="1" wrap="square" lIns="91425" tIns="91425" rIns="91425" bIns="91425" anchor="b" anchorCtr="0">
            <a:noAutofit/>
          </a:bodyPr>
          <a:lstStyle/>
          <a:p>
            <a:pPr marL="457200" lvl="0" indent="-330200" algn="ctr" rtl="0">
              <a:lnSpc>
                <a:spcPct val="100000"/>
              </a:lnSpc>
              <a:spcBef>
                <a:spcPts val="0"/>
              </a:spcBef>
              <a:spcAft>
                <a:spcPts val="0"/>
              </a:spcAft>
              <a:buClr>
                <a:schemeClr val="accent6"/>
              </a:buClr>
              <a:buSzPts val="2400"/>
              <a:buFont typeface="Grandstander"/>
              <a:buNone/>
            </a:pPr>
            <a:r>
              <a:rPr lang="hu-HU" b="1" u="sng">
                <a:solidFill>
                  <a:schemeClr val="hlink"/>
                </a:solidFill>
                <a:hlinkClick r:id="rId3" action="ppaction://hlinksldjump"/>
              </a:rPr>
              <a:t>Games</a:t>
            </a:r>
            <a:endParaRPr b="1"/>
          </a:p>
        </p:txBody>
      </p:sp>
      <p:sp>
        <p:nvSpPr>
          <p:cNvPr id="1613" name="Google Shape;1613;p2"/>
          <p:cNvSpPr txBox="1">
            <a:spLocks noGrp="1"/>
          </p:cNvSpPr>
          <p:nvPr>
            <p:ph type="subTitle" idx="4"/>
          </p:nvPr>
        </p:nvSpPr>
        <p:spPr>
          <a:xfrm>
            <a:off x="6582719" y="1935700"/>
            <a:ext cx="2933600" cy="690000"/>
          </a:xfrm>
          <a:prstGeom prst="rect">
            <a:avLst/>
          </a:prstGeom>
          <a:noFill/>
          <a:ln>
            <a:noFill/>
          </a:ln>
        </p:spPr>
        <p:txBody>
          <a:bodyPr spcFirstLastPara="1" wrap="square" lIns="91425" tIns="91425" rIns="91425" bIns="91425" anchor="b" anchorCtr="0">
            <a:noAutofit/>
          </a:bodyPr>
          <a:lstStyle/>
          <a:p>
            <a:pPr marL="457200" lvl="0" indent="-330200" algn="ctr" rtl="0">
              <a:lnSpc>
                <a:spcPct val="100000"/>
              </a:lnSpc>
              <a:spcBef>
                <a:spcPts val="0"/>
              </a:spcBef>
              <a:spcAft>
                <a:spcPts val="0"/>
              </a:spcAft>
              <a:buClr>
                <a:schemeClr val="accent6"/>
              </a:buClr>
              <a:buSzPts val="2400"/>
              <a:buFont typeface="Grandstander"/>
              <a:buNone/>
            </a:pPr>
            <a:r>
              <a:rPr lang="hu-HU" b="1" u="sng">
                <a:solidFill>
                  <a:schemeClr val="hlink"/>
                </a:solidFill>
                <a:hlinkClick r:id="rId4" action="ppaction://hlinksldjump"/>
              </a:rPr>
              <a:t>Activities</a:t>
            </a:r>
            <a:endParaRPr/>
          </a:p>
        </p:txBody>
      </p:sp>
      <p:sp>
        <p:nvSpPr>
          <p:cNvPr id="1614" name="Google Shape;1614;p2"/>
          <p:cNvSpPr txBox="1">
            <a:spLocks noGrp="1"/>
          </p:cNvSpPr>
          <p:nvPr>
            <p:ph type="subTitle" idx="6"/>
          </p:nvPr>
        </p:nvSpPr>
        <p:spPr>
          <a:xfrm>
            <a:off x="953469" y="4136867"/>
            <a:ext cx="2933600" cy="690000"/>
          </a:xfrm>
          <a:prstGeom prst="rect">
            <a:avLst/>
          </a:prstGeom>
          <a:noFill/>
          <a:ln>
            <a:noFill/>
          </a:ln>
        </p:spPr>
        <p:txBody>
          <a:bodyPr spcFirstLastPara="1" wrap="square" lIns="91425" tIns="91425" rIns="91425" bIns="91425" anchor="b" anchorCtr="0">
            <a:noAutofit/>
          </a:bodyPr>
          <a:lstStyle/>
          <a:p>
            <a:pPr marL="457200" lvl="0" indent="-330200" algn="ctr" rtl="0">
              <a:lnSpc>
                <a:spcPct val="100000"/>
              </a:lnSpc>
              <a:spcBef>
                <a:spcPts val="0"/>
              </a:spcBef>
              <a:spcAft>
                <a:spcPts val="0"/>
              </a:spcAft>
              <a:buClr>
                <a:schemeClr val="accent6"/>
              </a:buClr>
              <a:buSzPts val="2400"/>
              <a:buFont typeface="Grandstander"/>
              <a:buNone/>
            </a:pPr>
            <a:r>
              <a:rPr lang="hu-HU" b="1" u="sng">
                <a:solidFill>
                  <a:schemeClr val="hlink"/>
                </a:solidFill>
                <a:hlinkClick r:id="rId5" action="ppaction://hlinksldjump"/>
              </a:rPr>
              <a:t>Sports</a:t>
            </a:r>
            <a:endParaRPr/>
          </a:p>
        </p:txBody>
      </p:sp>
      <p:sp>
        <p:nvSpPr>
          <p:cNvPr id="1615" name="Google Shape;1615;p2"/>
          <p:cNvSpPr txBox="1">
            <a:spLocks noGrp="1"/>
          </p:cNvSpPr>
          <p:nvPr>
            <p:ph type="subTitle" idx="8"/>
          </p:nvPr>
        </p:nvSpPr>
        <p:spPr>
          <a:xfrm>
            <a:off x="8304936" y="4136867"/>
            <a:ext cx="2933600" cy="690000"/>
          </a:xfrm>
          <a:prstGeom prst="rect">
            <a:avLst/>
          </a:prstGeom>
          <a:noFill/>
          <a:ln>
            <a:noFill/>
          </a:ln>
        </p:spPr>
        <p:txBody>
          <a:bodyPr spcFirstLastPara="1" wrap="square" lIns="91425" tIns="91425" rIns="91425" bIns="91425" anchor="b" anchorCtr="0">
            <a:noAutofit/>
          </a:bodyPr>
          <a:lstStyle/>
          <a:p>
            <a:pPr marL="457200" lvl="0" indent="-330200" algn="ctr" rtl="0">
              <a:lnSpc>
                <a:spcPct val="100000"/>
              </a:lnSpc>
              <a:spcBef>
                <a:spcPts val="0"/>
              </a:spcBef>
              <a:spcAft>
                <a:spcPts val="0"/>
              </a:spcAft>
              <a:buClr>
                <a:schemeClr val="accent6"/>
              </a:buClr>
              <a:buSzPts val="2400"/>
              <a:buFont typeface="Grandstander"/>
              <a:buNone/>
            </a:pPr>
            <a:r>
              <a:rPr lang="hu-HU" b="1" u="sng">
                <a:solidFill>
                  <a:schemeClr val="hlink"/>
                </a:solidFill>
                <a:hlinkClick r:id="rId6" action="ppaction://hlinksldjump"/>
              </a:rPr>
              <a:t>Programs</a:t>
            </a:r>
            <a:endParaRPr/>
          </a:p>
        </p:txBody>
      </p:sp>
      <p:pic>
        <p:nvPicPr>
          <p:cNvPr id="1616" name="Google Shape;1616;p2" descr="A képen vektorgrafika látható&#10;&#10;Automatikusan generált leírás"/>
          <p:cNvPicPr preferRelativeResize="0"/>
          <p:nvPr/>
        </p:nvPicPr>
        <p:blipFill rotWithShape="1">
          <a:blip r:embed="rId7">
            <a:alphaModFix/>
          </a:blip>
          <a:srcRect/>
          <a:stretch/>
        </p:blipFill>
        <p:spPr>
          <a:xfrm>
            <a:off x="1231575" y="4481867"/>
            <a:ext cx="2377388" cy="2022340"/>
          </a:xfrm>
          <a:prstGeom prst="rect">
            <a:avLst/>
          </a:prstGeom>
          <a:noFill/>
          <a:ln>
            <a:noFill/>
          </a:ln>
        </p:spPr>
      </p:pic>
      <p:pic>
        <p:nvPicPr>
          <p:cNvPr id="1617" name="Google Shape;1617;p2"/>
          <p:cNvPicPr preferRelativeResize="0"/>
          <p:nvPr/>
        </p:nvPicPr>
        <p:blipFill rotWithShape="1">
          <a:blip r:embed="rId8">
            <a:alphaModFix/>
          </a:blip>
          <a:srcRect/>
          <a:stretch/>
        </p:blipFill>
        <p:spPr>
          <a:xfrm>
            <a:off x="6297329" y="2127334"/>
            <a:ext cx="3687523" cy="2486806"/>
          </a:xfrm>
          <a:prstGeom prst="rect">
            <a:avLst/>
          </a:prstGeom>
          <a:noFill/>
          <a:ln>
            <a:noFill/>
          </a:ln>
        </p:spPr>
      </p:pic>
      <p:pic>
        <p:nvPicPr>
          <p:cNvPr id="1618" name="Google Shape;1618;p2"/>
          <p:cNvPicPr preferRelativeResize="0"/>
          <p:nvPr/>
        </p:nvPicPr>
        <p:blipFill rotWithShape="1">
          <a:blip r:embed="rId9">
            <a:alphaModFix/>
          </a:blip>
          <a:srcRect/>
          <a:stretch/>
        </p:blipFill>
        <p:spPr>
          <a:xfrm>
            <a:off x="8910800" y="4561820"/>
            <a:ext cx="1683023" cy="2486806"/>
          </a:xfrm>
          <a:prstGeom prst="rect">
            <a:avLst/>
          </a:prstGeom>
          <a:noFill/>
          <a:ln>
            <a:noFill/>
          </a:ln>
        </p:spPr>
      </p:pic>
      <p:pic>
        <p:nvPicPr>
          <p:cNvPr id="1619" name="Google Shape;1619;p2" descr="A képen síelés, férfi, lejtő látható&#10;&#10;Automatikusan generált leírás"/>
          <p:cNvPicPr preferRelativeResize="0"/>
          <p:nvPr/>
        </p:nvPicPr>
        <p:blipFill rotWithShape="1">
          <a:blip r:embed="rId10">
            <a:alphaModFix/>
          </a:blip>
          <a:srcRect/>
          <a:stretch/>
        </p:blipFill>
        <p:spPr>
          <a:xfrm>
            <a:off x="2508708" y="2459257"/>
            <a:ext cx="3194950" cy="1731923"/>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
          <p:cNvSpPr txBox="1">
            <a:spLocks noGrp="1"/>
          </p:cNvSpPr>
          <p:nvPr>
            <p:ph type="title"/>
          </p:nvPr>
        </p:nvSpPr>
        <p:spPr>
          <a:xfrm>
            <a:off x="723899" y="282767"/>
            <a:ext cx="10272000" cy="949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hu-HU"/>
              <a:t>Sports in Hungary</a:t>
            </a:r>
            <a:endParaRPr/>
          </a:p>
        </p:txBody>
      </p:sp>
      <p:pic>
        <p:nvPicPr>
          <p:cNvPr id="1625" name="Google Shape;1625;p3"/>
          <p:cNvPicPr preferRelativeResize="0"/>
          <p:nvPr/>
        </p:nvPicPr>
        <p:blipFill rotWithShape="1">
          <a:blip r:embed="rId3">
            <a:alphaModFix/>
          </a:blip>
          <a:srcRect/>
          <a:stretch/>
        </p:blipFill>
        <p:spPr>
          <a:xfrm>
            <a:off x="6370200" y="4361571"/>
            <a:ext cx="1733550" cy="1733550"/>
          </a:xfrm>
          <a:prstGeom prst="rect">
            <a:avLst/>
          </a:prstGeom>
          <a:noFill/>
          <a:ln>
            <a:noFill/>
          </a:ln>
        </p:spPr>
      </p:pic>
      <p:pic>
        <p:nvPicPr>
          <p:cNvPr id="1626" name="Google Shape;1626;p3"/>
          <p:cNvPicPr preferRelativeResize="0"/>
          <p:nvPr/>
        </p:nvPicPr>
        <p:blipFill rotWithShape="1">
          <a:blip r:embed="rId4">
            <a:alphaModFix/>
          </a:blip>
          <a:srcRect/>
          <a:stretch/>
        </p:blipFill>
        <p:spPr>
          <a:xfrm>
            <a:off x="8103750" y="3266196"/>
            <a:ext cx="1600200" cy="1600200"/>
          </a:xfrm>
          <a:prstGeom prst="rect">
            <a:avLst/>
          </a:prstGeom>
          <a:noFill/>
          <a:ln>
            <a:noFill/>
          </a:ln>
        </p:spPr>
      </p:pic>
      <p:pic>
        <p:nvPicPr>
          <p:cNvPr id="1627" name="Google Shape;1627;p3"/>
          <p:cNvPicPr preferRelativeResize="0"/>
          <p:nvPr/>
        </p:nvPicPr>
        <p:blipFill rotWithShape="1">
          <a:blip r:embed="rId5">
            <a:alphaModFix/>
          </a:blip>
          <a:srcRect/>
          <a:stretch/>
        </p:blipFill>
        <p:spPr>
          <a:xfrm>
            <a:off x="9723001" y="4158646"/>
            <a:ext cx="1600200" cy="1600200"/>
          </a:xfrm>
          <a:prstGeom prst="rect">
            <a:avLst/>
          </a:prstGeom>
          <a:noFill/>
          <a:ln>
            <a:noFill/>
          </a:ln>
        </p:spPr>
      </p:pic>
      <p:pic>
        <p:nvPicPr>
          <p:cNvPr id="1628" name="Google Shape;1628;p3"/>
          <p:cNvPicPr preferRelativeResize="0"/>
          <p:nvPr/>
        </p:nvPicPr>
        <p:blipFill rotWithShape="1">
          <a:blip r:embed="rId6">
            <a:alphaModFix/>
          </a:blip>
          <a:srcRect/>
          <a:stretch/>
        </p:blipFill>
        <p:spPr>
          <a:xfrm>
            <a:off x="4770000" y="3234721"/>
            <a:ext cx="1600200" cy="1600200"/>
          </a:xfrm>
          <a:prstGeom prst="rect">
            <a:avLst/>
          </a:prstGeom>
          <a:noFill/>
          <a:ln>
            <a:noFill/>
          </a:ln>
        </p:spPr>
      </p:pic>
      <p:pic>
        <p:nvPicPr>
          <p:cNvPr id="1629" name="Google Shape;1629;p3"/>
          <p:cNvPicPr preferRelativeResize="0"/>
          <p:nvPr/>
        </p:nvPicPr>
        <p:blipFill rotWithShape="1">
          <a:blip r:embed="rId7">
            <a:alphaModFix/>
          </a:blip>
          <a:srcRect/>
          <a:stretch/>
        </p:blipFill>
        <p:spPr>
          <a:xfrm>
            <a:off x="2817375" y="4066296"/>
            <a:ext cx="1600200" cy="1600200"/>
          </a:xfrm>
          <a:prstGeom prst="rect">
            <a:avLst/>
          </a:prstGeom>
          <a:noFill/>
          <a:ln>
            <a:noFill/>
          </a:ln>
        </p:spPr>
      </p:pic>
      <p:pic>
        <p:nvPicPr>
          <p:cNvPr id="1630" name="Google Shape;1630;p3"/>
          <p:cNvPicPr preferRelativeResize="0"/>
          <p:nvPr/>
        </p:nvPicPr>
        <p:blipFill rotWithShape="1">
          <a:blip r:embed="rId8">
            <a:alphaModFix/>
          </a:blip>
          <a:srcRect/>
          <a:stretch/>
        </p:blipFill>
        <p:spPr>
          <a:xfrm>
            <a:off x="960000" y="3075696"/>
            <a:ext cx="1790700" cy="1790700"/>
          </a:xfrm>
          <a:prstGeom prst="rect">
            <a:avLst/>
          </a:prstGeom>
          <a:noFill/>
          <a:ln>
            <a:noFill/>
          </a:ln>
        </p:spPr>
      </p:pic>
      <p:sp>
        <p:nvSpPr>
          <p:cNvPr id="1631" name="Google Shape;1631;p3"/>
          <p:cNvSpPr txBox="1"/>
          <p:nvPr/>
        </p:nvSpPr>
        <p:spPr>
          <a:xfrm>
            <a:off x="276299" y="1542967"/>
            <a:ext cx="42864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Football/Soccer is the most popular among all genders and age groups.</a:t>
            </a:r>
            <a:endParaRPr/>
          </a:p>
        </p:txBody>
      </p:sp>
      <p:sp>
        <p:nvSpPr>
          <p:cNvPr id="1632" name="Google Shape;1632;p3"/>
          <p:cNvSpPr txBox="1"/>
          <p:nvPr/>
        </p:nvSpPr>
        <p:spPr>
          <a:xfrm>
            <a:off x="7000874" y="1542967"/>
            <a:ext cx="428625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One of the rarest sports to do is ice-hockey</a:t>
            </a:r>
            <a:endParaRPr sz="2000" b="1" i="0" u="none" strike="noStrike" cap="none">
              <a:solidFill>
                <a:srgbClr val="E88800"/>
              </a:solidFill>
              <a:latin typeface="Grandstander"/>
              <a:ea typeface="Grandstander"/>
              <a:cs typeface="Grandstander"/>
              <a:sym typeface="Grandstander"/>
            </a:endParaRPr>
          </a:p>
        </p:txBody>
      </p:sp>
      <p:pic>
        <p:nvPicPr>
          <p:cNvPr id="1633" name="Google Shape;1633;p3">
            <a:hlinkClick r:id="rId9" action="ppaction://hlinksldjump"/>
          </p:cNvPr>
          <p:cNvPicPr preferRelativeResize="0"/>
          <p:nvPr/>
        </p:nvPicPr>
        <p:blipFill rotWithShape="1">
          <a:blip r:embed="rId10">
            <a:alphaModFix/>
          </a:blip>
          <a:srcRect/>
          <a:stretch/>
        </p:blipFill>
        <p:spPr>
          <a:xfrm>
            <a:off x="5886926" y="6264633"/>
            <a:ext cx="418147" cy="235208"/>
          </a:xfrm>
          <a:prstGeom prst="rect">
            <a:avLst/>
          </a:prstGeom>
          <a:noFill/>
          <a:ln w="9525" cap="flat" cmpd="sng">
            <a:solidFill>
              <a:srgbClr val="D3D3D3"/>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0"/>
                                        </p:tgtEl>
                                        <p:attrNameLst>
                                          <p:attrName>style.visibility</p:attrName>
                                        </p:attrNameLst>
                                      </p:cBhvr>
                                      <p:to>
                                        <p:strVal val="visible"/>
                                      </p:to>
                                    </p:set>
                                    <p:anim calcmode="lin" valueType="num">
                                      <p:cBhvr additive="base">
                                        <p:cTn id="7" dur="500"/>
                                        <p:tgtEl>
                                          <p:spTgt spid="16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29"/>
                                        </p:tgtEl>
                                        <p:attrNameLst>
                                          <p:attrName>style.visibility</p:attrName>
                                        </p:attrNameLst>
                                      </p:cBhvr>
                                      <p:to>
                                        <p:strVal val="visible"/>
                                      </p:to>
                                    </p:set>
                                    <p:anim calcmode="lin" valueType="num">
                                      <p:cBhvr additive="base">
                                        <p:cTn id="12" dur="500"/>
                                        <p:tgtEl>
                                          <p:spTgt spid="16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28"/>
                                        </p:tgtEl>
                                        <p:attrNameLst>
                                          <p:attrName>style.visibility</p:attrName>
                                        </p:attrNameLst>
                                      </p:cBhvr>
                                      <p:to>
                                        <p:strVal val="visible"/>
                                      </p:to>
                                    </p:set>
                                    <p:anim calcmode="lin" valueType="num">
                                      <p:cBhvr additive="base">
                                        <p:cTn id="17" dur="500"/>
                                        <p:tgtEl>
                                          <p:spTgt spid="16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25"/>
                                        </p:tgtEl>
                                        <p:attrNameLst>
                                          <p:attrName>style.visibility</p:attrName>
                                        </p:attrNameLst>
                                      </p:cBhvr>
                                      <p:to>
                                        <p:strVal val="visible"/>
                                      </p:to>
                                    </p:set>
                                    <p:anim calcmode="lin" valueType="num">
                                      <p:cBhvr additive="base">
                                        <p:cTn id="22" dur="500"/>
                                        <p:tgtEl>
                                          <p:spTgt spid="162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26"/>
                                        </p:tgtEl>
                                        <p:attrNameLst>
                                          <p:attrName>style.visibility</p:attrName>
                                        </p:attrNameLst>
                                      </p:cBhvr>
                                      <p:to>
                                        <p:strVal val="visible"/>
                                      </p:to>
                                    </p:set>
                                    <p:anim calcmode="lin" valueType="num">
                                      <p:cBhvr additive="base">
                                        <p:cTn id="27" dur="500"/>
                                        <p:tgtEl>
                                          <p:spTgt spid="16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27"/>
                                        </p:tgtEl>
                                        <p:attrNameLst>
                                          <p:attrName>style.visibility</p:attrName>
                                        </p:attrNameLst>
                                      </p:cBhvr>
                                      <p:to>
                                        <p:strVal val="visible"/>
                                      </p:to>
                                    </p:set>
                                    <p:anim calcmode="lin" valueType="num">
                                      <p:cBhvr additive="base">
                                        <p:cTn id="32" dur="500"/>
                                        <p:tgtEl>
                                          <p:spTgt spid="16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1">
                                            <p:txEl>
                                              <p:pRg st="0" end="0"/>
                                            </p:txEl>
                                          </p:spTgt>
                                        </p:tgtEl>
                                        <p:attrNameLst>
                                          <p:attrName>style.visibility</p:attrName>
                                        </p:attrNameLst>
                                      </p:cBhvr>
                                      <p:to>
                                        <p:strVal val="visible"/>
                                      </p:to>
                                    </p:set>
                                    <p:animEffect transition="in" filter="fade">
                                      <p:cBhvr>
                                        <p:cTn id="37" dur="500"/>
                                        <p:tgtEl>
                                          <p:spTgt spid="1631">
                                            <p:txEl>
                                              <p:pRg st="0" end="0"/>
                                            </p:txEl>
                                          </p:spTgt>
                                        </p:tgtEl>
                                      </p:cBhvr>
                                    </p:animEffect>
                                  </p:childTnLst>
                                </p:cTn>
                              </p:par>
                            </p:childTnLst>
                          </p:cTn>
                        </p:par>
                        <p:par>
                          <p:cTn id="38" fill="hold">
                            <p:stCondLst>
                              <p:cond delay="500"/>
                            </p:stCondLst>
                            <p:childTnLst>
                              <p:par>
                                <p:cTn id="39" presetID="10" presetClass="entr" presetSubtype="0" fill="hold" nodeType="afterEffect">
                                  <p:stCondLst>
                                    <p:cond delay="5000"/>
                                  </p:stCondLst>
                                  <p:childTnLst>
                                    <p:set>
                                      <p:cBhvr>
                                        <p:cTn id="40" dur="1" fill="hold">
                                          <p:stCondLst>
                                            <p:cond delay="0"/>
                                          </p:stCondLst>
                                        </p:cTn>
                                        <p:tgtEl>
                                          <p:spTgt spid="1632">
                                            <p:txEl>
                                              <p:pRg st="0" end="0"/>
                                            </p:txEl>
                                          </p:spTgt>
                                        </p:tgtEl>
                                        <p:attrNameLst>
                                          <p:attrName>style.visibility</p:attrName>
                                        </p:attrNameLst>
                                      </p:cBhvr>
                                      <p:to>
                                        <p:strVal val="visible"/>
                                      </p:to>
                                    </p:set>
                                    <p:animEffect transition="in" filter="fade">
                                      <p:cBhvr>
                                        <p:cTn id="41" dur="500"/>
                                        <p:tgtEl>
                                          <p:spTgt spid="16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4"/>
          <p:cNvSpPr txBox="1">
            <a:spLocks noGrp="1"/>
          </p:cNvSpPr>
          <p:nvPr>
            <p:ph type="title"/>
          </p:nvPr>
        </p:nvSpPr>
        <p:spPr>
          <a:xfrm>
            <a:off x="4126200" y="156923"/>
            <a:ext cx="3939600" cy="84188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hu-HU"/>
              <a:t>Popular games</a:t>
            </a:r>
            <a:endParaRPr/>
          </a:p>
        </p:txBody>
      </p:sp>
      <p:sp>
        <p:nvSpPr>
          <p:cNvPr id="1639" name="Google Shape;1639;p4"/>
          <p:cNvSpPr txBox="1"/>
          <p:nvPr/>
        </p:nvSpPr>
        <p:spPr>
          <a:xfrm>
            <a:off x="675078" y="1415846"/>
            <a:ext cx="3451122" cy="25853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Bújócska (Hide and Seek)</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Fogócska (Tag)</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Ipiapacs </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Kacsázás</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Kidobos (Dodgeball)</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Ugróiskola (Hopscotch)</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Számháború (War of Numbers)</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Cicázás </a:t>
            </a:r>
            <a:endParaRPr/>
          </a:p>
          <a:p>
            <a:pPr marL="285750" marR="0" lvl="0" indent="-285750" algn="l" rtl="0">
              <a:lnSpc>
                <a:spcPct val="100000"/>
              </a:lnSpc>
              <a:spcBef>
                <a:spcPts val="0"/>
              </a:spcBef>
              <a:spcAft>
                <a:spcPts val="0"/>
              </a:spcAft>
              <a:buClr>
                <a:srgbClr val="000000"/>
              </a:buClr>
              <a:buSzPts val="1800"/>
              <a:buFont typeface="Arial"/>
              <a:buChar char="•"/>
            </a:pPr>
            <a:r>
              <a:rPr lang="hu-HU" sz="1800" b="1" i="0" u="none" strike="noStrike" cap="none">
                <a:solidFill>
                  <a:srgbClr val="0B4A31"/>
                </a:solidFill>
                <a:latin typeface="Grandstander"/>
                <a:ea typeface="Grandstander"/>
                <a:cs typeface="Grandstander"/>
                <a:sym typeface="Grandstander"/>
              </a:rPr>
              <a:t>Bújj Bújj Zöld ág</a:t>
            </a:r>
            <a:endParaRPr/>
          </a:p>
        </p:txBody>
      </p:sp>
      <p:pic>
        <p:nvPicPr>
          <p:cNvPr id="1640" name="Google Shape;1640;p4" descr="12 + még sok ok, amiért bújócskázni kell a gyerekekkel | Napocska"/>
          <p:cNvPicPr preferRelativeResize="0"/>
          <p:nvPr/>
        </p:nvPicPr>
        <p:blipFill rotWithShape="1">
          <a:blip r:embed="rId3">
            <a:alphaModFix/>
          </a:blip>
          <a:srcRect/>
          <a:stretch/>
        </p:blipFill>
        <p:spPr>
          <a:xfrm>
            <a:off x="8895736" y="517645"/>
            <a:ext cx="2851355" cy="1710813"/>
          </a:xfrm>
          <a:prstGeom prst="rect">
            <a:avLst/>
          </a:prstGeom>
          <a:noFill/>
          <a:ln>
            <a:noFill/>
          </a:ln>
        </p:spPr>
      </p:pic>
      <p:pic>
        <p:nvPicPr>
          <p:cNvPr id="1641" name="Google Shape;1641;p4" descr="12 + még sok ok, amiért fogócskázni kell a gyerekekkel | Napocska"/>
          <p:cNvPicPr preferRelativeResize="0"/>
          <p:nvPr/>
        </p:nvPicPr>
        <p:blipFill rotWithShape="1">
          <a:blip r:embed="rId4">
            <a:alphaModFix/>
          </a:blip>
          <a:srcRect/>
          <a:stretch/>
        </p:blipFill>
        <p:spPr>
          <a:xfrm>
            <a:off x="6786716" y="1544156"/>
            <a:ext cx="2784987" cy="1670992"/>
          </a:xfrm>
          <a:prstGeom prst="rect">
            <a:avLst/>
          </a:prstGeom>
          <a:noFill/>
          <a:ln>
            <a:noFill/>
          </a:ln>
        </p:spPr>
      </p:pic>
      <p:pic>
        <p:nvPicPr>
          <p:cNvPr id="1642" name="Google Shape;1642;p4" descr="RTL.hu – Végig rosszul tudtad, melyik a legjobb kő a kacsázáshoz"/>
          <p:cNvPicPr preferRelativeResize="0"/>
          <p:nvPr/>
        </p:nvPicPr>
        <p:blipFill rotWithShape="1">
          <a:blip r:embed="rId5">
            <a:alphaModFix/>
          </a:blip>
          <a:srcRect/>
          <a:stretch/>
        </p:blipFill>
        <p:spPr>
          <a:xfrm>
            <a:off x="8451653" y="2776473"/>
            <a:ext cx="3502808" cy="1968049"/>
          </a:xfrm>
          <a:prstGeom prst="rect">
            <a:avLst/>
          </a:prstGeom>
          <a:noFill/>
          <a:ln>
            <a:noFill/>
          </a:ln>
        </p:spPr>
      </p:pic>
      <p:pic>
        <p:nvPicPr>
          <p:cNvPr id="1643" name="Google Shape;1643;p4" descr="Home - Hungary Dodgeball"/>
          <p:cNvPicPr preferRelativeResize="0"/>
          <p:nvPr/>
        </p:nvPicPr>
        <p:blipFill rotWithShape="1">
          <a:blip r:embed="rId6">
            <a:alphaModFix/>
          </a:blip>
          <a:srcRect/>
          <a:stretch/>
        </p:blipFill>
        <p:spPr>
          <a:xfrm>
            <a:off x="6494975" y="3760497"/>
            <a:ext cx="2757525" cy="1832641"/>
          </a:xfrm>
          <a:prstGeom prst="rect">
            <a:avLst/>
          </a:prstGeom>
          <a:noFill/>
          <a:ln>
            <a:noFill/>
          </a:ln>
        </p:spPr>
      </p:pic>
      <p:pic>
        <p:nvPicPr>
          <p:cNvPr id="1644" name="Google Shape;1644;p4" descr="Játék – Ugróiskola - Erzsébet-táborok"/>
          <p:cNvPicPr preferRelativeResize="0"/>
          <p:nvPr/>
        </p:nvPicPr>
        <p:blipFill rotWithShape="1">
          <a:blip r:embed="rId7">
            <a:alphaModFix/>
          </a:blip>
          <a:srcRect/>
          <a:stretch/>
        </p:blipFill>
        <p:spPr>
          <a:xfrm>
            <a:off x="958644" y="4418210"/>
            <a:ext cx="1431278" cy="2006464"/>
          </a:xfrm>
          <a:prstGeom prst="rect">
            <a:avLst/>
          </a:prstGeom>
          <a:noFill/>
          <a:ln>
            <a:noFill/>
          </a:ln>
        </p:spPr>
      </p:pic>
      <p:pic>
        <p:nvPicPr>
          <p:cNvPr id="1645" name="Google Shape;1645;p4" descr="EXExtrém számháború - csoportos élmény, csapatépítés"/>
          <p:cNvPicPr preferRelativeResize="0"/>
          <p:nvPr/>
        </p:nvPicPr>
        <p:blipFill rotWithShape="1">
          <a:blip r:embed="rId8">
            <a:alphaModFix/>
          </a:blip>
          <a:srcRect/>
          <a:stretch/>
        </p:blipFill>
        <p:spPr>
          <a:xfrm>
            <a:off x="8380675" y="4990149"/>
            <a:ext cx="2966328" cy="1668559"/>
          </a:xfrm>
          <a:prstGeom prst="rect">
            <a:avLst/>
          </a:prstGeom>
          <a:noFill/>
          <a:ln>
            <a:noFill/>
          </a:ln>
        </p:spPr>
      </p:pic>
      <p:pic>
        <p:nvPicPr>
          <p:cNvPr id="1646" name="Google Shape;1646;p4" descr="A MAGYAROK TUDÁSA: Lánc, lánc, eszterlánc - Bújj-bújj zöld ág - Süss fel  Nap - Csigabiga gyere ki"/>
          <p:cNvPicPr preferRelativeResize="0"/>
          <p:nvPr/>
        </p:nvPicPr>
        <p:blipFill rotWithShape="1">
          <a:blip r:embed="rId9">
            <a:alphaModFix/>
          </a:blip>
          <a:srcRect/>
          <a:stretch/>
        </p:blipFill>
        <p:spPr>
          <a:xfrm>
            <a:off x="3025666" y="4542017"/>
            <a:ext cx="3037584" cy="2315983"/>
          </a:xfrm>
          <a:prstGeom prst="rect">
            <a:avLst/>
          </a:prstGeom>
          <a:noFill/>
          <a:ln>
            <a:noFill/>
          </a:ln>
        </p:spPr>
      </p:pic>
      <p:pic>
        <p:nvPicPr>
          <p:cNvPr id="1647" name="Google Shape;1647;p4">
            <a:hlinkClick r:id="rId10" action="ppaction://hlinksldjump"/>
          </p:cNvPr>
          <p:cNvPicPr preferRelativeResize="0"/>
          <p:nvPr/>
        </p:nvPicPr>
        <p:blipFill rotWithShape="1">
          <a:blip r:embed="rId11">
            <a:alphaModFix/>
          </a:blip>
          <a:srcRect/>
          <a:stretch/>
        </p:blipFill>
        <p:spPr>
          <a:xfrm rot="10800000" flipH="1">
            <a:off x="6203491" y="6091910"/>
            <a:ext cx="272549" cy="225242"/>
          </a:xfrm>
          <a:prstGeom prst="rect">
            <a:avLst/>
          </a:prstGeom>
          <a:noFill/>
          <a:ln w="9525" cap="flat" cmpd="sng">
            <a:solidFill>
              <a:srgbClr val="D3D3D3"/>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5"/>
          <p:cNvSpPr txBox="1">
            <a:spLocks noGrp="1"/>
          </p:cNvSpPr>
          <p:nvPr>
            <p:ph type="title"/>
          </p:nvPr>
        </p:nvSpPr>
        <p:spPr>
          <a:xfrm>
            <a:off x="960000" y="593367"/>
            <a:ext cx="10272000" cy="949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hu-HU"/>
              <a:t>Activities you can do</a:t>
            </a:r>
            <a:endParaRPr/>
          </a:p>
        </p:txBody>
      </p:sp>
      <p:sp>
        <p:nvSpPr>
          <p:cNvPr id="1653" name="Google Shape;1653;p5"/>
          <p:cNvSpPr txBox="1"/>
          <p:nvPr/>
        </p:nvSpPr>
        <p:spPr>
          <a:xfrm>
            <a:off x="1217908" y="1675827"/>
            <a:ext cx="21336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Go camping:</a:t>
            </a:r>
            <a:endParaRPr/>
          </a:p>
        </p:txBody>
      </p:sp>
      <p:sp>
        <p:nvSpPr>
          <p:cNvPr id="1654" name="Google Shape;1654;p5"/>
          <p:cNvSpPr txBox="1"/>
          <p:nvPr/>
        </p:nvSpPr>
        <p:spPr>
          <a:xfrm>
            <a:off x="6378805" y="1675827"/>
            <a:ext cx="342887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Visit our national treasures:</a:t>
            </a:r>
            <a:endParaRPr sz="2000" b="1" i="0" u="none" strike="noStrike" cap="none">
              <a:solidFill>
                <a:srgbClr val="E88800"/>
              </a:solidFill>
              <a:latin typeface="Grandstander"/>
              <a:ea typeface="Grandstander"/>
              <a:cs typeface="Grandstander"/>
              <a:sym typeface="Grandstander"/>
            </a:endParaRPr>
          </a:p>
        </p:txBody>
      </p:sp>
      <p:pic>
        <p:nvPicPr>
          <p:cNvPr id="1655" name="Google Shape;1655;p5" descr="FATÁJ-online __31 ezer hektár a nemzeti parkoknak__ | National parks, Park,  Primary school"/>
          <p:cNvPicPr preferRelativeResize="0"/>
          <p:nvPr/>
        </p:nvPicPr>
        <p:blipFill rotWithShape="1">
          <a:blip r:embed="rId3">
            <a:alphaModFix/>
          </a:blip>
          <a:srcRect/>
          <a:stretch/>
        </p:blipFill>
        <p:spPr>
          <a:xfrm>
            <a:off x="9306486" y="2106177"/>
            <a:ext cx="2562466" cy="1574086"/>
          </a:xfrm>
          <a:prstGeom prst="rect">
            <a:avLst/>
          </a:prstGeom>
          <a:noFill/>
          <a:ln>
            <a:noFill/>
          </a:ln>
        </p:spPr>
      </p:pic>
      <p:sp>
        <p:nvSpPr>
          <p:cNvPr id="1656" name="Google Shape;1656;p5"/>
          <p:cNvSpPr txBox="1"/>
          <p:nvPr/>
        </p:nvSpPr>
        <p:spPr>
          <a:xfrm>
            <a:off x="6393489" y="2582123"/>
            <a:ext cx="3628103"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National Parks</a:t>
            </a:r>
            <a:endParaRPr sz="1600" b="1" i="0" u="none" strike="noStrike" cap="none">
              <a:solidFill>
                <a:srgbClr val="0B4A3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Cultural attractions</a:t>
            </a:r>
            <a:endParaRPr sz="1600" b="1" i="0" u="none" strike="noStrike" cap="none">
              <a:solidFill>
                <a:srgbClr val="0B4A3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Go hiking in Mátra</a:t>
            </a:r>
            <a:endParaRPr/>
          </a:p>
        </p:txBody>
      </p:sp>
      <p:sp>
        <p:nvSpPr>
          <p:cNvPr id="1657" name="Google Shape;1657;p5"/>
          <p:cNvSpPr txBox="1"/>
          <p:nvPr/>
        </p:nvSpPr>
        <p:spPr>
          <a:xfrm>
            <a:off x="3817501" y="2778184"/>
            <a:ext cx="2561304" cy="10772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Debrecen’s Flower Carnival</a:t>
            </a:r>
            <a:endParaRPr sz="1600" b="1" i="0" u="none" strike="noStrike" cap="none">
              <a:solidFill>
                <a:srgbClr val="0B4A3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Sziget Festival</a:t>
            </a:r>
            <a:endParaRPr sz="1600" b="1" i="0" u="none" strike="noStrike" cap="none">
              <a:solidFill>
                <a:srgbClr val="0B4A3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Busó Walking of Mohács </a:t>
            </a:r>
            <a:endParaRPr/>
          </a:p>
        </p:txBody>
      </p:sp>
      <p:sp>
        <p:nvSpPr>
          <p:cNvPr id="1658" name="Google Shape;1658;p5"/>
          <p:cNvSpPr txBox="1"/>
          <p:nvPr/>
        </p:nvSpPr>
        <p:spPr>
          <a:xfrm>
            <a:off x="1016905" y="2062223"/>
            <a:ext cx="2334603" cy="10772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In Mátra Mountains</a:t>
            </a:r>
            <a:endParaRPr sz="1600" b="1" i="0" u="none" strike="noStrike" cap="none">
              <a:solidFill>
                <a:srgbClr val="0B4A3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Around the Lake Balaton</a:t>
            </a:r>
            <a:endParaRPr/>
          </a:p>
          <a:p>
            <a:pPr marL="285750" marR="0" lvl="0" indent="-285750" algn="l" rtl="0">
              <a:lnSpc>
                <a:spcPct val="100000"/>
              </a:lnSpc>
              <a:spcBef>
                <a:spcPts val="0"/>
              </a:spcBef>
              <a:spcAft>
                <a:spcPts val="0"/>
              </a:spcAft>
              <a:buClr>
                <a:srgbClr val="000000"/>
              </a:buClr>
              <a:buSzPts val="1600"/>
              <a:buFont typeface="Arial"/>
              <a:buChar char="•"/>
            </a:pPr>
            <a:r>
              <a:rPr lang="hu-HU" sz="1600" b="1" i="0" u="none" strike="noStrike" cap="none">
                <a:solidFill>
                  <a:srgbClr val="0B4A31"/>
                </a:solidFill>
                <a:latin typeface="Grandstander"/>
                <a:ea typeface="Grandstander"/>
                <a:cs typeface="Grandstander"/>
                <a:sym typeface="Grandstander"/>
              </a:rPr>
              <a:t>In holiday towns</a:t>
            </a:r>
            <a:endParaRPr sz="1600" b="1" i="0" u="none" strike="noStrike" cap="none">
              <a:solidFill>
                <a:srgbClr val="0B4A31"/>
              </a:solidFill>
              <a:latin typeface="Grandstander"/>
              <a:ea typeface="Grandstander"/>
              <a:cs typeface="Grandstander"/>
              <a:sym typeface="Grandstander"/>
            </a:endParaRPr>
          </a:p>
        </p:txBody>
      </p:sp>
      <p:pic>
        <p:nvPicPr>
          <p:cNvPr id="1659" name="Google Shape;1659;p5"/>
          <p:cNvPicPr preferRelativeResize="0"/>
          <p:nvPr/>
        </p:nvPicPr>
        <p:blipFill rotWithShape="1">
          <a:blip r:embed="rId4">
            <a:alphaModFix/>
          </a:blip>
          <a:srcRect/>
          <a:stretch/>
        </p:blipFill>
        <p:spPr>
          <a:xfrm>
            <a:off x="1514675" y="4843791"/>
            <a:ext cx="3021314" cy="2014209"/>
          </a:xfrm>
          <a:prstGeom prst="rect">
            <a:avLst/>
          </a:prstGeom>
          <a:noFill/>
          <a:ln>
            <a:noFill/>
          </a:ln>
        </p:spPr>
      </p:pic>
      <p:sp>
        <p:nvSpPr>
          <p:cNvPr id="1660" name="Google Shape;1660;p5"/>
          <p:cNvSpPr txBox="1"/>
          <p:nvPr/>
        </p:nvSpPr>
        <p:spPr>
          <a:xfrm>
            <a:off x="4054754" y="4073282"/>
            <a:ext cx="218172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Take part in festivals:</a:t>
            </a:r>
            <a:endParaRPr/>
          </a:p>
        </p:txBody>
      </p:sp>
      <p:pic>
        <p:nvPicPr>
          <p:cNvPr id="1661" name="Google Shape;1661;p5">
            <a:hlinkClick r:id="rId5" action="ppaction://hlinksldjump"/>
          </p:cNvPr>
          <p:cNvPicPr preferRelativeResize="0"/>
          <p:nvPr/>
        </p:nvPicPr>
        <p:blipFill rotWithShape="1">
          <a:blip r:embed="rId6">
            <a:alphaModFix/>
          </a:blip>
          <a:srcRect/>
          <a:stretch/>
        </p:blipFill>
        <p:spPr>
          <a:xfrm>
            <a:off x="5915130" y="6387954"/>
            <a:ext cx="361740" cy="203479"/>
          </a:xfrm>
          <a:prstGeom prst="rect">
            <a:avLst/>
          </a:prstGeom>
          <a:noFill/>
          <a:ln w="9525" cap="flat" cmpd="sng">
            <a:solidFill>
              <a:srgbClr val="D3D3D3"/>
            </a:solidFill>
            <a:prstDash val="solid"/>
            <a:round/>
            <a:headEnd type="none" w="sm" len="sm"/>
            <a:tailEnd type="none" w="sm" len="sm"/>
          </a:ln>
        </p:spPr>
      </p:pic>
      <p:pic>
        <p:nvPicPr>
          <p:cNvPr id="1662" name="Google Shape;1662;p5" descr="Active Holidays in Mátrai Tájvédelmi Körzet | Outdooractive"/>
          <p:cNvPicPr preferRelativeResize="0"/>
          <p:nvPr/>
        </p:nvPicPr>
        <p:blipFill rotWithShape="1">
          <a:blip r:embed="rId7">
            <a:alphaModFix/>
          </a:blip>
          <a:srcRect/>
          <a:stretch/>
        </p:blipFill>
        <p:spPr>
          <a:xfrm>
            <a:off x="384837" y="3336229"/>
            <a:ext cx="2133600" cy="1421961"/>
          </a:xfrm>
          <a:prstGeom prst="rect">
            <a:avLst/>
          </a:prstGeom>
          <a:noFill/>
          <a:ln>
            <a:noFill/>
          </a:ln>
        </p:spPr>
      </p:pic>
      <p:pic>
        <p:nvPicPr>
          <p:cNvPr id="1663" name="Google Shape;1663;p5" descr="TOP 6 - Balaton leglátogatottabb kempingjei - Magyarország"/>
          <p:cNvPicPr preferRelativeResize="0"/>
          <p:nvPr/>
        </p:nvPicPr>
        <p:blipFill rotWithShape="1">
          <a:blip r:embed="rId8">
            <a:alphaModFix/>
          </a:blip>
          <a:srcRect/>
          <a:stretch/>
        </p:blipFill>
        <p:spPr>
          <a:xfrm>
            <a:off x="1430241" y="0"/>
            <a:ext cx="1785924" cy="1337585"/>
          </a:xfrm>
          <a:prstGeom prst="rect">
            <a:avLst/>
          </a:prstGeom>
          <a:noFill/>
          <a:ln>
            <a:noFill/>
          </a:ln>
        </p:spPr>
      </p:pic>
      <p:pic>
        <p:nvPicPr>
          <p:cNvPr id="1664" name="Google Shape;1664;p5" descr="Mohácsi busójárás: 2000 maskarás űzi el a telet február 24-március 1.  között | CsodalatosMagyarorszag.hu"/>
          <p:cNvPicPr preferRelativeResize="0"/>
          <p:nvPr/>
        </p:nvPicPr>
        <p:blipFill rotWithShape="1">
          <a:blip r:embed="rId9">
            <a:alphaModFix/>
          </a:blip>
          <a:srcRect/>
          <a:stretch/>
        </p:blipFill>
        <p:spPr>
          <a:xfrm>
            <a:off x="6323344" y="4398793"/>
            <a:ext cx="3391356" cy="1908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3"/>
                                        </p:tgtEl>
                                        <p:attrNameLst>
                                          <p:attrName>style.visibility</p:attrName>
                                        </p:attrNameLst>
                                      </p:cBhvr>
                                      <p:to>
                                        <p:strVal val="visible"/>
                                      </p:to>
                                    </p:set>
                                    <p:animEffect transition="in" filter="fade">
                                      <p:cBhvr>
                                        <p:cTn id="7" dur="500"/>
                                        <p:tgtEl>
                                          <p:spTgt spid="1653"/>
                                        </p:tgtEl>
                                      </p:cBhvr>
                                    </p:animEffect>
                                  </p:childTnLst>
                                </p:cTn>
                              </p:par>
                              <p:par>
                                <p:cTn id="8" presetID="10" presetClass="entr" presetSubtype="0" fill="hold" nodeType="withEffect">
                                  <p:stCondLst>
                                    <p:cond delay="0"/>
                                  </p:stCondLst>
                                  <p:childTnLst>
                                    <p:set>
                                      <p:cBhvr>
                                        <p:cTn id="9" dur="1" fill="hold">
                                          <p:stCondLst>
                                            <p:cond delay="0"/>
                                          </p:stCondLst>
                                        </p:cTn>
                                        <p:tgtEl>
                                          <p:spTgt spid="1660"/>
                                        </p:tgtEl>
                                        <p:attrNameLst>
                                          <p:attrName>style.visibility</p:attrName>
                                        </p:attrNameLst>
                                      </p:cBhvr>
                                      <p:to>
                                        <p:strVal val="visible"/>
                                      </p:to>
                                    </p:set>
                                    <p:animEffect transition="in" filter="fade">
                                      <p:cBhvr>
                                        <p:cTn id="10" dur="500"/>
                                        <p:tgtEl>
                                          <p:spTgt spid="1660"/>
                                        </p:tgtEl>
                                      </p:cBhvr>
                                    </p:animEffect>
                                  </p:childTnLst>
                                </p:cTn>
                              </p:par>
                              <p:par>
                                <p:cTn id="11" presetID="10" presetClass="entr" presetSubtype="0" fill="hold" nodeType="withEffect">
                                  <p:stCondLst>
                                    <p:cond delay="0"/>
                                  </p:stCondLst>
                                  <p:childTnLst>
                                    <p:set>
                                      <p:cBhvr>
                                        <p:cTn id="12" dur="1" fill="hold">
                                          <p:stCondLst>
                                            <p:cond delay="0"/>
                                          </p:stCondLst>
                                        </p:cTn>
                                        <p:tgtEl>
                                          <p:spTgt spid="1654"/>
                                        </p:tgtEl>
                                        <p:attrNameLst>
                                          <p:attrName>style.visibility</p:attrName>
                                        </p:attrNameLst>
                                      </p:cBhvr>
                                      <p:to>
                                        <p:strVal val="visible"/>
                                      </p:to>
                                    </p:set>
                                    <p:animEffect transition="in" filter="fade">
                                      <p:cBhvr>
                                        <p:cTn id="13" dur="500"/>
                                        <p:tgtEl>
                                          <p:spTgt spid="16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58"/>
                                        </p:tgtEl>
                                        <p:attrNameLst>
                                          <p:attrName>style.visibility</p:attrName>
                                        </p:attrNameLst>
                                      </p:cBhvr>
                                      <p:to>
                                        <p:strVal val="visible"/>
                                      </p:to>
                                    </p:set>
                                    <p:animEffect transition="in" filter="fade">
                                      <p:cBhvr>
                                        <p:cTn id="18" dur="1000"/>
                                        <p:tgtEl>
                                          <p:spTgt spid="1658"/>
                                        </p:tgtEl>
                                      </p:cBhvr>
                                    </p:animEffect>
                                  </p:childTnLst>
                                </p:cTn>
                              </p:par>
                            </p:childTnLst>
                          </p:cTn>
                        </p:par>
                        <p:par>
                          <p:cTn id="19" fill="hold">
                            <p:stCondLst>
                              <p:cond delay="1000"/>
                            </p:stCondLst>
                            <p:childTnLst>
                              <p:par>
                                <p:cTn id="20" presetID="23" presetClass="entr" presetSubtype="16" fill="hold" nodeType="afterEffect">
                                  <p:stCondLst>
                                    <p:cond delay="3750"/>
                                  </p:stCondLst>
                                  <p:childTnLst>
                                    <p:set>
                                      <p:cBhvr>
                                        <p:cTn id="21" dur="1" fill="hold">
                                          <p:stCondLst>
                                            <p:cond delay="0"/>
                                          </p:stCondLst>
                                        </p:cTn>
                                        <p:tgtEl>
                                          <p:spTgt spid="1662"/>
                                        </p:tgtEl>
                                        <p:attrNameLst>
                                          <p:attrName>style.visibility</p:attrName>
                                        </p:attrNameLst>
                                      </p:cBhvr>
                                      <p:to>
                                        <p:strVal val="visible"/>
                                      </p:to>
                                    </p:set>
                                    <p:anim calcmode="lin" valueType="num">
                                      <p:cBhvr additive="base">
                                        <p:cTn id="22" dur="500"/>
                                        <p:tgtEl>
                                          <p:spTgt spid="1662"/>
                                        </p:tgtEl>
                                        <p:attrNameLst>
                                          <p:attrName>ppt_w</p:attrName>
                                        </p:attrNameLst>
                                      </p:cBhvr>
                                      <p:tavLst>
                                        <p:tav tm="0">
                                          <p:val>
                                            <p:strVal val="0"/>
                                          </p:val>
                                        </p:tav>
                                        <p:tav tm="100000">
                                          <p:val>
                                            <p:strVal val="#ppt_w"/>
                                          </p:val>
                                        </p:tav>
                                      </p:tavLst>
                                    </p:anim>
                                    <p:anim calcmode="lin" valueType="num">
                                      <p:cBhvr additive="base">
                                        <p:cTn id="23" dur="500"/>
                                        <p:tgtEl>
                                          <p:spTgt spid="1662"/>
                                        </p:tgtEl>
                                        <p:attrNameLst>
                                          <p:attrName>ppt_h</p:attrName>
                                        </p:attrNameLst>
                                      </p:cBhvr>
                                      <p:tavLst>
                                        <p:tav tm="0">
                                          <p:val>
                                            <p:strVal val="0"/>
                                          </p:val>
                                        </p:tav>
                                        <p:tav tm="100000">
                                          <p:val>
                                            <p:strVal val="#ppt_h"/>
                                          </p:val>
                                        </p:tav>
                                      </p:tavLst>
                                    </p:anim>
                                  </p:childTnLst>
                                </p:cTn>
                              </p:par>
                            </p:childTnLst>
                          </p:cTn>
                        </p:par>
                        <p:par>
                          <p:cTn id="24" fill="hold">
                            <p:stCondLst>
                              <p:cond delay="1500"/>
                            </p:stCondLst>
                            <p:childTnLst>
                              <p:par>
                                <p:cTn id="25" presetID="10" presetClass="entr" presetSubtype="0" fill="hold" nodeType="afterEffect">
                                  <p:stCondLst>
                                    <p:cond delay="2000"/>
                                  </p:stCondLst>
                                  <p:childTnLst>
                                    <p:set>
                                      <p:cBhvr>
                                        <p:cTn id="26" dur="1" fill="hold">
                                          <p:stCondLst>
                                            <p:cond delay="0"/>
                                          </p:stCondLst>
                                        </p:cTn>
                                        <p:tgtEl>
                                          <p:spTgt spid="1663"/>
                                        </p:tgtEl>
                                        <p:attrNameLst>
                                          <p:attrName>style.visibility</p:attrName>
                                        </p:attrNameLst>
                                      </p:cBhvr>
                                      <p:to>
                                        <p:strVal val="visible"/>
                                      </p:to>
                                    </p:set>
                                    <p:animEffect transition="in" filter="fade">
                                      <p:cBhvr>
                                        <p:cTn id="27" dur="500"/>
                                        <p:tgtEl>
                                          <p:spTgt spid="16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7"/>
                                        </p:tgtEl>
                                        <p:attrNameLst>
                                          <p:attrName>style.visibility</p:attrName>
                                        </p:attrNameLst>
                                      </p:cBhvr>
                                      <p:to>
                                        <p:strVal val="visible"/>
                                      </p:to>
                                    </p:set>
                                    <p:animEffect transition="in" filter="fade">
                                      <p:cBhvr>
                                        <p:cTn id="32" dur="1000"/>
                                        <p:tgtEl>
                                          <p:spTgt spid="1657"/>
                                        </p:tgtEl>
                                      </p:cBhvr>
                                    </p:animEffect>
                                  </p:childTnLst>
                                </p:cTn>
                              </p:par>
                            </p:childTnLst>
                          </p:cTn>
                        </p:par>
                        <p:par>
                          <p:cTn id="33" fill="hold">
                            <p:stCondLst>
                              <p:cond delay="1000"/>
                            </p:stCondLst>
                            <p:childTnLst>
                              <p:par>
                                <p:cTn id="34" presetID="23" presetClass="entr" presetSubtype="16" fill="hold" nodeType="afterEffect">
                                  <p:stCondLst>
                                    <p:cond delay="3000"/>
                                  </p:stCondLst>
                                  <p:childTnLst>
                                    <p:set>
                                      <p:cBhvr>
                                        <p:cTn id="35" dur="1" fill="hold">
                                          <p:stCondLst>
                                            <p:cond delay="0"/>
                                          </p:stCondLst>
                                        </p:cTn>
                                        <p:tgtEl>
                                          <p:spTgt spid="1664"/>
                                        </p:tgtEl>
                                        <p:attrNameLst>
                                          <p:attrName>style.visibility</p:attrName>
                                        </p:attrNameLst>
                                      </p:cBhvr>
                                      <p:to>
                                        <p:strVal val="visible"/>
                                      </p:to>
                                    </p:set>
                                    <p:anim calcmode="lin" valueType="num">
                                      <p:cBhvr additive="base">
                                        <p:cTn id="36" dur="500"/>
                                        <p:tgtEl>
                                          <p:spTgt spid="1664"/>
                                        </p:tgtEl>
                                        <p:attrNameLst>
                                          <p:attrName>ppt_w</p:attrName>
                                        </p:attrNameLst>
                                      </p:cBhvr>
                                      <p:tavLst>
                                        <p:tav tm="0">
                                          <p:val>
                                            <p:strVal val="0"/>
                                          </p:val>
                                        </p:tav>
                                        <p:tav tm="100000">
                                          <p:val>
                                            <p:strVal val="#ppt_w"/>
                                          </p:val>
                                        </p:tav>
                                      </p:tavLst>
                                    </p:anim>
                                    <p:anim calcmode="lin" valueType="num">
                                      <p:cBhvr additive="base">
                                        <p:cTn id="37" dur="500"/>
                                        <p:tgtEl>
                                          <p:spTgt spid="1664"/>
                                        </p:tgtEl>
                                        <p:attrNameLst>
                                          <p:attrName>ppt_h</p:attrName>
                                        </p:attrNameLst>
                                      </p:cBhvr>
                                      <p:tavLst>
                                        <p:tav tm="0">
                                          <p:val>
                                            <p:strVal val="0"/>
                                          </p:val>
                                        </p:tav>
                                        <p:tav tm="100000">
                                          <p:val>
                                            <p:strVal val="#ppt_h"/>
                                          </p:val>
                                        </p:tav>
                                      </p:tavLst>
                                    </p:anim>
                                  </p:childTnLst>
                                </p:cTn>
                              </p:par>
                            </p:childTnLst>
                          </p:cTn>
                        </p:par>
                        <p:par>
                          <p:cTn id="38" fill="hold">
                            <p:stCondLst>
                              <p:cond delay="1500"/>
                            </p:stCondLst>
                            <p:childTnLst>
                              <p:par>
                                <p:cTn id="39" presetID="23" presetClass="entr" presetSubtype="16" fill="hold" nodeType="afterEffect">
                                  <p:stCondLst>
                                    <p:cond delay="3000"/>
                                  </p:stCondLst>
                                  <p:childTnLst>
                                    <p:set>
                                      <p:cBhvr>
                                        <p:cTn id="40" dur="1" fill="hold">
                                          <p:stCondLst>
                                            <p:cond delay="0"/>
                                          </p:stCondLst>
                                        </p:cTn>
                                        <p:tgtEl>
                                          <p:spTgt spid="1659"/>
                                        </p:tgtEl>
                                        <p:attrNameLst>
                                          <p:attrName>style.visibility</p:attrName>
                                        </p:attrNameLst>
                                      </p:cBhvr>
                                      <p:to>
                                        <p:strVal val="visible"/>
                                      </p:to>
                                    </p:set>
                                    <p:anim calcmode="lin" valueType="num">
                                      <p:cBhvr additive="base">
                                        <p:cTn id="41" dur="500"/>
                                        <p:tgtEl>
                                          <p:spTgt spid="1659"/>
                                        </p:tgtEl>
                                        <p:attrNameLst>
                                          <p:attrName>ppt_w</p:attrName>
                                        </p:attrNameLst>
                                      </p:cBhvr>
                                      <p:tavLst>
                                        <p:tav tm="0">
                                          <p:val>
                                            <p:strVal val="0"/>
                                          </p:val>
                                        </p:tav>
                                        <p:tav tm="100000">
                                          <p:val>
                                            <p:strVal val="#ppt_w"/>
                                          </p:val>
                                        </p:tav>
                                      </p:tavLst>
                                    </p:anim>
                                    <p:anim calcmode="lin" valueType="num">
                                      <p:cBhvr additive="base">
                                        <p:cTn id="42" dur="500"/>
                                        <p:tgtEl>
                                          <p:spTgt spid="1659"/>
                                        </p:tgtEl>
                                        <p:attrNameLst>
                                          <p:attrName>ppt_h</p:attrName>
                                        </p:attrNameLst>
                                      </p:cBhvr>
                                      <p:tavLst>
                                        <p:tav tm="0">
                                          <p:val>
                                            <p:str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6"/>
                                        </p:tgtEl>
                                        <p:attrNameLst>
                                          <p:attrName>style.visibility</p:attrName>
                                        </p:attrNameLst>
                                      </p:cBhvr>
                                      <p:to>
                                        <p:strVal val="visible"/>
                                      </p:to>
                                    </p:set>
                                    <p:animEffect transition="in" filter="fade">
                                      <p:cBhvr>
                                        <p:cTn id="47" dur="1000"/>
                                        <p:tgtEl>
                                          <p:spTgt spid="1656"/>
                                        </p:tgtEl>
                                      </p:cBhvr>
                                    </p:animEffect>
                                  </p:childTnLst>
                                </p:cTn>
                              </p:par>
                            </p:childTnLst>
                          </p:cTn>
                        </p:par>
                        <p:par>
                          <p:cTn id="48" fill="hold">
                            <p:stCondLst>
                              <p:cond delay="1000"/>
                            </p:stCondLst>
                            <p:childTnLst>
                              <p:par>
                                <p:cTn id="49" presetID="23" presetClass="entr" presetSubtype="16" fill="hold" nodeType="afterEffect">
                                  <p:stCondLst>
                                    <p:cond delay="4000"/>
                                  </p:stCondLst>
                                  <p:childTnLst>
                                    <p:set>
                                      <p:cBhvr>
                                        <p:cTn id="50" dur="1" fill="hold">
                                          <p:stCondLst>
                                            <p:cond delay="0"/>
                                          </p:stCondLst>
                                        </p:cTn>
                                        <p:tgtEl>
                                          <p:spTgt spid="1655"/>
                                        </p:tgtEl>
                                        <p:attrNameLst>
                                          <p:attrName>style.visibility</p:attrName>
                                        </p:attrNameLst>
                                      </p:cBhvr>
                                      <p:to>
                                        <p:strVal val="visible"/>
                                      </p:to>
                                    </p:set>
                                    <p:anim calcmode="lin" valueType="num">
                                      <p:cBhvr additive="base">
                                        <p:cTn id="51" dur="500"/>
                                        <p:tgtEl>
                                          <p:spTgt spid="1655"/>
                                        </p:tgtEl>
                                        <p:attrNameLst>
                                          <p:attrName>ppt_w</p:attrName>
                                        </p:attrNameLst>
                                      </p:cBhvr>
                                      <p:tavLst>
                                        <p:tav tm="0">
                                          <p:val>
                                            <p:strVal val="0"/>
                                          </p:val>
                                        </p:tav>
                                        <p:tav tm="100000">
                                          <p:val>
                                            <p:strVal val="#ppt_w"/>
                                          </p:val>
                                        </p:tav>
                                      </p:tavLst>
                                    </p:anim>
                                    <p:anim calcmode="lin" valueType="num">
                                      <p:cBhvr additive="base">
                                        <p:cTn id="52" dur="500"/>
                                        <p:tgtEl>
                                          <p:spTgt spid="16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6"/>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hu-HU"/>
              <a:t>Programs to do in Hungary</a:t>
            </a:r>
            <a:br>
              <a:rPr lang="hu-HU"/>
            </a:br>
            <a:endParaRPr/>
          </a:p>
        </p:txBody>
      </p:sp>
      <p:sp>
        <p:nvSpPr>
          <p:cNvPr id="1670" name="Google Shape;1670;p6"/>
          <p:cNvSpPr txBox="1"/>
          <p:nvPr/>
        </p:nvSpPr>
        <p:spPr>
          <a:xfrm>
            <a:off x="1437797" y="1316372"/>
            <a:ext cx="176566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Visit Budapest</a:t>
            </a:r>
            <a:endParaRPr/>
          </a:p>
        </p:txBody>
      </p:sp>
      <p:sp>
        <p:nvSpPr>
          <p:cNvPr id="1671" name="Google Shape;1671;p6"/>
          <p:cNvSpPr txBox="1"/>
          <p:nvPr/>
        </p:nvSpPr>
        <p:spPr>
          <a:xfrm>
            <a:off x="8688272" y="1532427"/>
            <a:ext cx="21889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Visit Lake Balaton</a:t>
            </a:r>
            <a:endParaRPr/>
          </a:p>
        </p:txBody>
      </p:sp>
      <p:sp>
        <p:nvSpPr>
          <p:cNvPr id="1672" name="Google Shape;1672;p6"/>
          <p:cNvSpPr txBox="1"/>
          <p:nvPr/>
        </p:nvSpPr>
        <p:spPr>
          <a:xfrm>
            <a:off x="5322357" y="2987249"/>
            <a:ext cx="154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000" b="1" i="0" u="none" strike="noStrike" cap="none">
                <a:solidFill>
                  <a:srgbClr val="E88800"/>
                </a:solidFill>
                <a:latin typeface="Grandstander"/>
                <a:ea typeface="Grandstander"/>
                <a:cs typeface="Grandstander"/>
                <a:sym typeface="Grandstander"/>
              </a:rPr>
              <a:t>Visit Mátra</a:t>
            </a:r>
            <a:endParaRPr/>
          </a:p>
        </p:txBody>
      </p:sp>
      <p:pic>
        <p:nvPicPr>
          <p:cNvPr id="1673" name="Google Shape;1673;p6" descr="22 Best Things to Do in Budapest Right Now"/>
          <p:cNvPicPr preferRelativeResize="0"/>
          <p:nvPr/>
        </p:nvPicPr>
        <p:blipFill rotWithShape="1">
          <a:blip r:embed="rId3">
            <a:alphaModFix/>
          </a:blip>
          <a:srcRect/>
          <a:stretch/>
        </p:blipFill>
        <p:spPr>
          <a:xfrm>
            <a:off x="551023" y="4094335"/>
            <a:ext cx="3571872" cy="2009774"/>
          </a:xfrm>
          <a:prstGeom prst="rect">
            <a:avLst/>
          </a:prstGeom>
          <a:noFill/>
          <a:ln>
            <a:noFill/>
          </a:ln>
        </p:spPr>
      </p:pic>
      <p:pic>
        <p:nvPicPr>
          <p:cNvPr id="1674" name="Google Shape;1674;p6" descr="Élmények a Balaton körül | Solero Hotel Siófok"/>
          <p:cNvPicPr preferRelativeResize="0"/>
          <p:nvPr/>
        </p:nvPicPr>
        <p:blipFill rotWithShape="1">
          <a:blip r:embed="rId4">
            <a:alphaModFix/>
          </a:blip>
          <a:srcRect/>
          <a:stretch/>
        </p:blipFill>
        <p:spPr>
          <a:xfrm>
            <a:off x="7863159" y="4094335"/>
            <a:ext cx="3777818" cy="2125023"/>
          </a:xfrm>
          <a:prstGeom prst="rect">
            <a:avLst/>
          </a:prstGeom>
          <a:noFill/>
          <a:ln>
            <a:noFill/>
          </a:ln>
        </p:spPr>
      </p:pic>
      <p:pic>
        <p:nvPicPr>
          <p:cNvPr id="1675" name="Google Shape;1675;p6" descr="Kirándulástippek, túraajánlók a Mátrában és a Cserhátban"/>
          <p:cNvPicPr preferRelativeResize="0"/>
          <p:nvPr/>
        </p:nvPicPr>
        <p:blipFill rotWithShape="1">
          <a:blip r:embed="rId5">
            <a:alphaModFix/>
          </a:blip>
          <a:srcRect/>
          <a:stretch/>
        </p:blipFill>
        <p:spPr>
          <a:xfrm>
            <a:off x="4357971" y="1356967"/>
            <a:ext cx="3571872" cy="1674315"/>
          </a:xfrm>
          <a:prstGeom prst="rect">
            <a:avLst/>
          </a:prstGeom>
          <a:noFill/>
          <a:ln>
            <a:noFill/>
          </a:ln>
        </p:spPr>
      </p:pic>
      <p:pic>
        <p:nvPicPr>
          <p:cNvPr id="1676" name="Google Shape;1676;p6">
            <a:hlinkClick r:id="rId6" action="ppaction://hlinksldjump"/>
          </p:cNvPr>
          <p:cNvPicPr preferRelativeResize="0"/>
          <p:nvPr/>
        </p:nvPicPr>
        <p:blipFill rotWithShape="1">
          <a:blip r:embed="rId7">
            <a:alphaModFix/>
          </a:blip>
          <a:srcRect/>
          <a:stretch/>
        </p:blipFill>
        <p:spPr>
          <a:xfrm>
            <a:off x="5858967" y="6372665"/>
            <a:ext cx="237033" cy="133331"/>
          </a:xfrm>
          <a:prstGeom prst="rect">
            <a:avLst/>
          </a:prstGeom>
          <a:noFill/>
          <a:ln w="9525" cap="flat" cmpd="sng">
            <a:solidFill>
              <a:srgbClr val="D3D3D3"/>
            </a:solidFill>
            <a:prstDash val="solid"/>
            <a:round/>
            <a:headEnd type="none" w="sm" len="sm"/>
            <a:tailEnd type="none" w="sm" len="sm"/>
          </a:ln>
        </p:spPr>
      </p:pic>
      <p:sp>
        <p:nvSpPr>
          <p:cNvPr id="1677" name="Google Shape;1677;p6"/>
          <p:cNvSpPr txBox="1"/>
          <p:nvPr/>
        </p:nvSpPr>
        <p:spPr>
          <a:xfrm>
            <a:off x="958611" y="1928753"/>
            <a:ext cx="2991772" cy="21698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Parliament Building &amp; Crown Jewels</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Heroes' Square and the Millennium Monument</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Buda Castle &amp; Castle Hill</a:t>
            </a: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Fisherman's Bastion</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Margaret Island</a:t>
            </a: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Budapest Zoo &amp; Botanical Garden</a:t>
            </a:r>
            <a:endParaRPr sz="1500" b="1" i="0" u="none" strike="noStrike" cap="none">
              <a:solidFill>
                <a:srgbClr val="073121"/>
              </a:solidFill>
              <a:latin typeface="Grandstander"/>
              <a:ea typeface="Grandstander"/>
              <a:cs typeface="Grandstander"/>
              <a:sym typeface="Grandstander"/>
            </a:endParaRPr>
          </a:p>
        </p:txBody>
      </p:sp>
      <p:sp>
        <p:nvSpPr>
          <p:cNvPr id="1678" name="Google Shape;1678;p6"/>
          <p:cNvSpPr txBox="1"/>
          <p:nvPr/>
        </p:nvSpPr>
        <p:spPr>
          <a:xfrm>
            <a:off x="8747179" y="2155343"/>
            <a:ext cx="2198806"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Tihany Abbey</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Badacsony</a:t>
            </a: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Sphere lookout</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Hegyestű</a:t>
            </a: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Szentbékkálla Stone Field</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Tagore Promenade in Balatonfüred</a:t>
            </a:r>
            <a:endParaRPr/>
          </a:p>
        </p:txBody>
      </p:sp>
      <p:sp>
        <p:nvSpPr>
          <p:cNvPr id="1679" name="Google Shape;1679;p6"/>
          <p:cNvSpPr txBox="1"/>
          <p:nvPr/>
        </p:nvSpPr>
        <p:spPr>
          <a:xfrm>
            <a:off x="4829958" y="3299841"/>
            <a:ext cx="2735114" cy="12464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Oxygen Adrenalin Park</a:t>
            </a: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View Tower at Sástó</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Kékes</a:t>
            </a: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Kisnána’s castle</a:t>
            </a:r>
            <a:endParaRPr sz="1500" b="1" i="0" u="none" strike="noStrike" cap="none">
              <a:solidFill>
                <a:srgbClr val="073121"/>
              </a:solidFill>
              <a:latin typeface="Grandstander"/>
              <a:ea typeface="Grandstander"/>
              <a:cs typeface="Grandstander"/>
              <a:sym typeface="Grandstander"/>
            </a:endParaRPr>
          </a:p>
          <a:p>
            <a:pPr marL="285750" marR="0" lvl="0" indent="-285750" algn="l" rtl="0">
              <a:lnSpc>
                <a:spcPct val="100000"/>
              </a:lnSpc>
              <a:spcBef>
                <a:spcPts val="0"/>
              </a:spcBef>
              <a:spcAft>
                <a:spcPts val="0"/>
              </a:spcAft>
              <a:buClr>
                <a:srgbClr val="000000"/>
              </a:buClr>
              <a:buSzPts val="1500"/>
              <a:buFont typeface="Arial"/>
              <a:buChar char="•"/>
            </a:pPr>
            <a:r>
              <a:rPr lang="hu-HU" sz="1500" b="1" i="0" u="none" strike="noStrike" cap="none">
                <a:solidFill>
                  <a:srgbClr val="073121"/>
                </a:solidFill>
                <a:latin typeface="Grandstander"/>
                <a:ea typeface="Grandstander"/>
                <a:cs typeface="Grandstander"/>
                <a:sym typeface="Grandstander"/>
              </a:rPr>
              <a:t>Ski Park at Mátraszentimre</a:t>
            </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0"/>
                                        </p:tgtEl>
                                        <p:attrNameLst>
                                          <p:attrName>style.visibility</p:attrName>
                                        </p:attrNameLst>
                                      </p:cBhvr>
                                      <p:to>
                                        <p:strVal val="visible"/>
                                      </p:to>
                                    </p:set>
                                    <p:animEffect transition="in" filter="fade">
                                      <p:cBhvr>
                                        <p:cTn id="7" dur="500"/>
                                        <p:tgtEl>
                                          <p:spTgt spid="1670"/>
                                        </p:tgtEl>
                                      </p:cBhvr>
                                    </p:animEffect>
                                  </p:childTnLst>
                                </p:cTn>
                              </p:par>
                              <p:par>
                                <p:cTn id="8" presetID="10" presetClass="entr" presetSubtype="0" fill="hold" nodeType="withEffect">
                                  <p:stCondLst>
                                    <p:cond delay="0"/>
                                  </p:stCondLst>
                                  <p:childTnLst>
                                    <p:set>
                                      <p:cBhvr>
                                        <p:cTn id="9" dur="1" fill="hold">
                                          <p:stCondLst>
                                            <p:cond delay="0"/>
                                          </p:stCondLst>
                                        </p:cTn>
                                        <p:tgtEl>
                                          <p:spTgt spid="1672"/>
                                        </p:tgtEl>
                                        <p:attrNameLst>
                                          <p:attrName>style.visibility</p:attrName>
                                        </p:attrNameLst>
                                      </p:cBhvr>
                                      <p:to>
                                        <p:strVal val="visible"/>
                                      </p:to>
                                    </p:set>
                                    <p:animEffect transition="in" filter="fade">
                                      <p:cBhvr>
                                        <p:cTn id="10" dur="500"/>
                                        <p:tgtEl>
                                          <p:spTgt spid="1672"/>
                                        </p:tgtEl>
                                      </p:cBhvr>
                                    </p:animEffect>
                                  </p:childTnLst>
                                </p:cTn>
                              </p:par>
                              <p:par>
                                <p:cTn id="11" presetID="10" presetClass="entr" presetSubtype="0" fill="hold" nodeType="withEffect">
                                  <p:stCondLst>
                                    <p:cond delay="0"/>
                                  </p:stCondLst>
                                  <p:childTnLst>
                                    <p:set>
                                      <p:cBhvr>
                                        <p:cTn id="12" dur="1" fill="hold">
                                          <p:stCondLst>
                                            <p:cond delay="0"/>
                                          </p:stCondLst>
                                        </p:cTn>
                                        <p:tgtEl>
                                          <p:spTgt spid="1671"/>
                                        </p:tgtEl>
                                        <p:attrNameLst>
                                          <p:attrName>style.visibility</p:attrName>
                                        </p:attrNameLst>
                                      </p:cBhvr>
                                      <p:to>
                                        <p:strVal val="visible"/>
                                      </p:to>
                                    </p:set>
                                    <p:animEffect transition="in" filter="fade">
                                      <p:cBhvr>
                                        <p:cTn id="13" dur="500"/>
                                        <p:tgtEl>
                                          <p:spTgt spid="16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77"/>
                                        </p:tgtEl>
                                        <p:attrNameLst>
                                          <p:attrName>style.visibility</p:attrName>
                                        </p:attrNameLst>
                                      </p:cBhvr>
                                      <p:to>
                                        <p:strVal val="visible"/>
                                      </p:to>
                                    </p:set>
                                    <p:anim calcmode="lin" valueType="num">
                                      <p:cBhvr additive="base">
                                        <p:cTn id="18" dur="500"/>
                                        <p:tgtEl>
                                          <p:spTgt spid="1677"/>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3000"/>
                                  </p:stCondLst>
                                  <p:childTnLst>
                                    <p:set>
                                      <p:cBhvr>
                                        <p:cTn id="21" dur="1" fill="hold">
                                          <p:stCondLst>
                                            <p:cond delay="0"/>
                                          </p:stCondLst>
                                        </p:cTn>
                                        <p:tgtEl>
                                          <p:spTgt spid="1673"/>
                                        </p:tgtEl>
                                        <p:attrNameLst>
                                          <p:attrName>style.visibility</p:attrName>
                                        </p:attrNameLst>
                                      </p:cBhvr>
                                      <p:to>
                                        <p:strVal val="visible"/>
                                      </p:to>
                                    </p:set>
                                    <p:anim calcmode="lin" valueType="num">
                                      <p:cBhvr additive="base">
                                        <p:cTn id="22" dur="500"/>
                                        <p:tgtEl>
                                          <p:spTgt spid="16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79"/>
                                        </p:tgtEl>
                                        <p:attrNameLst>
                                          <p:attrName>style.visibility</p:attrName>
                                        </p:attrNameLst>
                                      </p:cBhvr>
                                      <p:to>
                                        <p:strVal val="visible"/>
                                      </p:to>
                                    </p:set>
                                    <p:anim calcmode="lin" valueType="num">
                                      <p:cBhvr additive="base">
                                        <p:cTn id="27" dur="500"/>
                                        <p:tgtEl>
                                          <p:spTgt spid="1679"/>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2000"/>
                                  </p:stCondLst>
                                  <p:childTnLst>
                                    <p:set>
                                      <p:cBhvr>
                                        <p:cTn id="30" dur="1" fill="hold">
                                          <p:stCondLst>
                                            <p:cond delay="0"/>
                                          </p:stCondLst>
                                        </p:cTn>
                                        <p:tgtEl>
                                          <p:spTgt spid="1675"/>
                                        </p:tgtEl>
                                        <p:attrNameLst>
                                          <p:attrName>style.visibility</p:attrName>
                                        </p:attrNameLst>
                                      </p:cBhvr>
                                      <p:to>
                                        <p:strVal val="visible"/>
                                      </p:to>
                                    </p:set>
                                    <p:anim calcmode="lin" valueType="num">
                                      <p:cBhvr additive="base">
                                        <p:cTn id="31" dur="500"/>
                                        <p:tgtEl>
                                          <p:spTgt spid="167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78"/>
                                        </p:tgtEl>
                                        <p:attrNameLst>
                                          <p:attrName>style.visibility</p:attrName>
                                        </p:attrNameLst>
                                      </p:cBhvr>
                                      <p:to>
                                        <p:strVal val="visible"/>
                                      </p:to>
                                    </p:set>
                                    <p:anim calcmode="lin" valueType="num">
                                      <p:cBhvr additive="base">
                                        <p:cTn id="36" dur="500"/>
                                        <p:tgtEl>
                                          <p:spTgt spid="1678"/>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3000"/>
                                  </p:stCondLst>
                                  <p:childTnLst>
                                    <p:set>
                                      <p:cBhvr>
                                        <p:cTn id="39" dur="1" fill="hold">
                                          <p:stCondLst>
                                            <p:cond delay="0"/>
                                          </p:stCondLst>
                                        </p:cTn>
                                        <p:tgtEl>
                                          <p:spTgt spid="1674"/>
                                        </p:tgtEl>
                                        <p:attrNameLst>
                                          <p:attrName>style.visibility</p:attrName>
                                        </p:attrNameLst>
                                      </p:cBhvr>
                                      <p:to>
                                        <p:strVal val="visible"/>
                                      </p:to>
                                    </p:set>
                                    <p:anim calcmode="lin" valueType="num">
                                      <p:cBhvr additive="base">
                                        <p:cTn id="40" dur="500"/>
                                        <p:tgtEl>
                                          <p:spTgt spid="1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7"/>
          <p:cNvSpPr txBox="1">
            <a:spLocks noGrp="1"/>
          </p:cNvSpPr>
          <p:nvPr>
            <p:ph type="ctrTitle"/>
          </p:nvPr>
        </p:nvSpPr>
        <p:spPr>
          <a:xfrm>
            <a:off x="2655733" y="410528"/>
            <a:ext cx="6880400" cy="194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200"/>
              <a:buNone/>
            </a:pPr>
            <a:r>
              <a:rPr lang="hu-HU" sz="9000"/>
              <a:t>Thank you for your attention! ☺</a:t>
            </a:r>
            <a:endParaRPr sz="90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4"/>
                                        </p:tgtEl>
                                        <p:attrNameLst>
                                          <p:attrName>style.visibility</p:attrName>
                                        </p:attrNameLst>
                                      </p:cBhvr>
                                      <p:to>
                                        <p:strVal val="visible"/>
                                      </p:to>
                                    </p:set>
                                    <p:animEffect transition="in" filter="fade">
                                      <p:cBhvr>
                                        <p:cTn id="7" dur="500"/>
                                        <p:tgtEl>
                                          <p:spTgt spid="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K Outdoor Activities to Celebrate National Play Outside Day by Slidesgo">
  <a:themeElements>
    <a:clrScheme name="Simple Light">
      <a:dk1>
        <a:srgbClr val="FFF6E8"/>
      </a:dk1>
      <a:lt1>
        <a:srgbClr val="FFECD1"/>
      </a:lt1>
      <a:dk2>
        <a:srgbClr val="40A378"/>
      </a:dk2>
      <a:lt2>
        <a:srgbClr val="168E5E"/>
      </a:lt2>
      <a:accent1>
        <a:srgbClr val="11734C"/>
      </a:accent1>
      <a:accent2>
        <a:srgbClr val="0F6342"/>
      </a:accent2>
      <a:accent3>
        <a:srgbClr val="0B472F"/>
      </a:accent3>
      <a:accent4>
        <a:srgbClr val="BC5FF8"/>
      </a:accent4>
      <a:accent5>
        <a:srgbClr val="F65C6A"/>
      </a:accent5>
      <a:accent6>
        <a:srgbClr val="FFB300"/>
      </a:accent6>
      <a:hlink>
        <a:srgbClr val="0B4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Words>
  <Application>Microsoft Office PowerPoint</Application>
  <PresentationFormat>Szélesvásznú</PresentationFormat>
  <Paragraphs>59</Paragraphs>
  <Slides>8</Slides>
  <Notes>7</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8</vt:i4>
      </vt:variant>
    </vt:vector>
  </HeadingPairs>
  <TitlesOfParts>
    <vt:vector size="17" baseType="lpstr">
      <vt:lpstr>Grandstander Medium</vt:lpstr>
      <vt:lpstr>Grandstander</vt:lpstr>
      <vt:lpstr>Arial</vt:lpstr>
      <vt:lpstr>Calibri</vt:lpstr>
      <vt:lpstr>Proxima Nova</vt:lpstr>
      <vt:lpstr>Proxima Nova Semibold</vt:lpstr>
      <vt:lpstr>Gamja Flower</vt:lpstr>
      <vt:lpstr>Pre-K Outdoor Activities to Celebrate National Play Outside Day by Slidesgo</vt:lpstr>
      <vt:lpstr>Slidesgo Final Pages</vt:lpstr>
      <vt:lpstr>PowerPoint-bemutató</vt:lpstr>
      <vt:lpstr>Outdoor activities in my country</vt:lpstr>
      <vt:lpstr>Hungary</vt:lpstr>
      <vt:lpstr>Sports in Hungary</vt:lpstr>
      <vt:lpstr>Popular games</vt:lpstr>
      <vt:lpstr>Activities you can do</vt:lpstr>
      <vt:lpstr>Programs to do in Hungary </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O365 felhasználó</dc:creator>
  <cp:lastModifiedBy>pataki_l@sulid.hu</cp:lastModifiedBy>
  <cp:revision>1</cp:revision>
  <dcterms:created xsi:type="dcterms:W3CDTF">2023-01-12T20:46:39Z</dcterms:created>
  <dcterms:modified xsi:type="dcterms:W3CDTF">2024-11-18T10:03:31Z</dcterms:modified>
</cp:coreProperties>
</file>