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7" r:id="rId1"/>
  </p:sldMasterIdLst>
  <p:sldIdLst>
    <p:sldId id="264" r:id="rId2"/>
    <p:sldId id="256" r:id="rId3"/>
    <p:sldId id="257" r:id="rId4"/>
    <p:sldId id="258" r:id="rId5"/>
    <p:sldId id="259" r:id="rId6"/>
    <p:sldId id="260" r:id="rId7"/>
    <p:sldId id="261" r:id="rId8"/>
    <p:sldId id="26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0F5A63-254F-4EAC-A753-F3C5C2D25C40}" v="123" dt="2023-04-01T10:53:20.447"/>
    <p1510:client id="{542ECC37-0D23-4B30-8625-45EE8640F652}" v="169" dt="2023-04-02T12:35:43.211"/>
    <p1510:client id="{F542BABA-64B3-423D-B23C-3BBCF963E8F8}" v="35" dt="2023-04-02T13:23:07.0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48002-315D-49B1-B10F-137139C4BF9E}"/>
              </a:ext>
            </a:extLst>
          </p:cNvPr>
          <p:cNvSpPr>
            <a:spLocks noGrp="1"/>
          </p:cNvSpPr>
          <p:nvPr>
            <p:ph type="ctrTitle"/>
          </p:nvPr>
        </p:nvSpPr>
        <p:spPr>
          <a:xfrm>
            <a:off x="854896" y="1122363"/>
            <a:ext cx="7276733" cy="3381398"/>
          </a:xfrm>
        </p:spPr>
        <p:txBody>
          <a:bodyPr anchor="b">
            <a:normAutofit/>
          </a:bodyPr>
          <a:lstStyle>
            <a:lvl1pPr algn="l">
              <a:defRPr sz="4800" cap="none" spc="0" baseline="0"/>
            </a:lvl1pPr>
          </a:lstStyle>
          <a:p>
            <a:r>
              <a:rPr lang="en-US" dirty="0"/>
              <a:t>Click to edit Master title style</a:t>
            </a:r>
          </a:p>
        </p:txBody>
      </p:sp>
      <p:sp>
        <p:nvSpPr>
          <p:cNvPr id="3" name="Subtitle 2">
            <a:extLst>
              <a:ext uri="{FF2B5EF4-FFF2-40B4-BE49-F238E27FC236}">
                <a16:creationId xmlns:a16="http://schemas.microsoft.com/office/drawing/2014/main" id="{804535E0-4D9C-4DCA-8569-64503C5DC1D4}"/>
              </a:ext>
            </a:extLst>
          </p:cNvPr>
          <p:cNvSpPr>
            <a:spLocks noGrp="1"/>
          </p:cNvSpPr>
          <p:nvPr>
            <p:ph type="subTitle" idx="1"/>
          </p:nvPr>
        </p:nvSpPr>
        <p:spPr>
          <a:xfrm>
            <a:off x="854894" y="4612942"/>
            <a:ext cx="7276733" cy="1181683"/>
          </a:xfrm>
        </p:spPr>
        <p:txBody>
          <a:bodyPr>
            <a:normAutofit/>
          </a:bodyPr>
          <a:lstStyle>
            <a:lvl1pPr marL="0" indent="0" algn="l">
              <a:buNone/>
              <a:defRPr sz="18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FF283B68-70CF-4A98-948C-6EA4BD68D2BC}"/>
              </a:ext>
            </a:extLst>
          </p:cNvPr>
          <p:cNvSpPr>
            <a:spLocks noGrp="1"/>
          </p:cNvSpPr>
          <p:nvPr>
            <p:ph type="dt" sz="half" idx="10"/>
          </p:nvPr>
        </p:nvSpPr>
        <p:spPr/>
        <p:txBody>
          <a:bodyPr/>
          <a:lstStyle/>
          <a:p>
            <a:fld id="{326951E3-958F-4611-B170-D081BA0250F9}" type="datetimeFigureOut">
              <a:rPr lang="en-US" smtClean="0"/>
              <a:t>11/18/2024</a:t>
            </a:fld>
            <a:endParaRPr lang="en-US"/>
          </a:p>
        </p:txBody>
      </p:sp>
      <p:sp>
        <p:nvSpPr>
          <p:cNvPr id="5" name="Footer Placeholder 4">
            <a:extLst>
              <a:ext uri="{FF2B5EF4-FFF2-40B4-BE49-F238E27FC236}">
                <a16:creationId xmlns:a16="http://schemas.microsoft.com/office/drawing/2014/main" id="{B3EC2EF9-7F83-4AD3-B3F6-B9D4618D6E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1B751B-3464-41CD-B728-A72BB191E29F}"/>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4229118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3B5731-248B-49C2-93DE-8A3260C9FB3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46D4D5C5-3D5A-4F3D-8A08-7053DACF1F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9E5372-3FC6-4227-B2DD-6CB24E65178F}"/>
              </a:ext>
            </a:extLst>
          </p:cNvPr>
          <p:cNvSpPr>
            <a:spLocks noGrp="1"/>
          </p:cNvSpPr>
          <p:nvPr>
            <p:ph type="dt" sz="half" idx="10"/>
          </p:nvPr>
        </p:nvSpPr>
        <p:spPr/>
        <p:txBody>
          <a:bodyPr/>
          <a:lstStyle/>
          <a:p>
            <a:fld id="{326951E3-958F-4611-B170-D081BA0250F9}" type="datetimeFigureOut">
              <a:rPr lang="en-US" smtClean="0"/>
              <a:t>11/18/2024</a:t>
            </a:fld>
            <a:endParaRPr lang="en-US"/>
          </a:p>
        </p:txBody>
      </p:sp>
      <p:sp>
        <p:nvSpPr>
          <p:cNvPr id="5" name="Footer Placeholder 4">
            <a:extLst>
              <a:ext uri="{FF2B5EF4-FFF2-40B4-BE49-F238E27FC236}">
                <a16:creationId xmlns:a16="http://schemas.microsoft.com/office/drawing/2014/main" id="{B7C1B1B1-B637-4E46-B64C-F082B54C20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5567AD-4B78-41F6-B814-726D4BD4CE50}"/>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131027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674D5E-67E6-4C23-B80A-0C66B53315EB}"/>
              </a:ext>
            </a:extLst>
          </p:cNvPr>
          <p:cNvSpPr>
            <a:spLocks noGrp="1"/>
          </p:cNvSpPr>
          <p:nvPr>
            <p:ph type="title" orient="vert"/>
          </p:nvPr>
        </p:nvSpPr>
        <p:spPr>
          <a:xfrm>
            <a:off x="8724900" y="876299"/>
            <a:ext cx="2628900" cy="5181601"/>
          </a:xfrm>
        </p:spPr>
        <p:txBody>
          <a:bodyPr vert="eaVert" anchor="b"/>
          <a:lstStyle/>
          <a:p>
            <a:r>
              <a:rPr lang="en-US" dirty="0"/>
              <a:t>Click to edit Master title style</a:t>
            </a:r>
          </a:p>
        </p:txBody>
      </p:sp>
      <p:sp>
        <p:nvSpPr>
          <p:cNvPr id="3" name="Vertical Text Placeholder 2">
            <a:extLst>
              <a:ext uri="{FF2B5EF4-FFF2-40B4-BE49-F238E27FC236}">
                <a16:creationId xmlns:a16="http://schemas.microsoft.com/office/drawing/2014/main" id="{42FEFF2A-08E8-447D-85C7-7D5A9C422C9D}"/>
              </a:ext>
            </a:extLst>
          </p:cNvPr>
          <p:cNvSpPr>
            <a:spLocks noGrp="1"/>
          </p:cNvSpPr>
          <p:nvPr>
            <p:ph type="body" orient="vert" idx="1"/>
          </p:nvPr>
        </p:nvSpPr>
        <p:spPr>
          <a:xfrm>
            <a:off x="838200" y="876299"/>
            <a:ext cx="7734300" cy="51816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D40030D-E580-4B0C-B5A8-2C8A094D9D8A}"/>
              </a:ext>
            </a:extLst>
          </p:cNvPr>
          <p:cNvSpPr>
            <a:spLocks noGrp="1"/>
          </p:cNvSpPr>
          <p:nvPr>
            <p:ph type="dt" sz="half" idx="10"/>
          </p:nvPr>
        </p:nvSpPr>
        <p:spPr/>
        <p:txBody>
          <a:bodyPr/>
          <a:lstStyle/>
          <a:p>
            <a:fld id="{326951E3-958F-4611-B170-D081BA0250F9}" type="datetimeFigureOut">
              <a:rPr lang="en-US" smtClean="0"/>
              <a:t>11/18/2024</a:t>
            </a:fld>
            <a:endParaRPr lang="en-US"/>
          </a:p>
        </p:txBody>
      </p:sp>
      <p:sp>
        <p:nvSpPr>
          <p:cNvPr id="5" name="Footer Placeholder 4">
            <a:extLst>
              <a:ext uri="{FF2B5EF4-FFF2-40B4-BE49-F238E27FC236}">
                <a16:creationId xmlns:a16="http://schemas.microsoft.com/office/drawing/2014/main" id="{4F2DCAEB-1B6E-492E-918E-47179AF48A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AE4A38-A745-436E-9E33-63B9F81C0917}"/>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10028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BFD42-94A9-4345-AF38-7D562B5021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64C458-A63B-4032-B4EC-732DAC188C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A855B5-7F2F-408B-800D-92CB34B99234}"/>
              </a:ext>
            </a:extLst>
          </p:cNvPr>
          <p:cNvSpPr>
            <a:spLocks noGrp="1"/>
          </p:cNvSpPr>
          <p:nvPr>
            <p:ph type="dt" sz="half" idx="10"/>
          </p:nvPr>
        </p:nvSpPr>
        <p:spPr/>
        <p:txBody>
          <a:bodyPr/>
          <a:lstStyle/>
          <a:p>
            <a:fld id="{326951E3-958F-4611-B170-D081BA0250F9}" type="datetimeFigureOut">
              <a:rPr lang="en-US" smtClean="0"/>
              <a:t>11/18/2024</a:t>
            </a:fld>
            <a:endParaRPr lang="en-US"/>
          </a:p>
        </p:txBody>
      </p:sp>
      <p:sp>
        <p:nvSpPr>
          <p:cNvPr id="5" name="Footer Placeholder 4">
            <a:extLst>
              <a:ext uri="{FF2B5EF4-FFF2-40B4-BE49-F238E27FC236}">
                <a16:creationId xmlns:a16="http://schemas.microsoft.com/office/drawing/2014/main" id="{5C203412-EA6B-43CA-8B3A-F502587CBB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46E9EE-F895-4ECE-B4B2-586D65ED8432}"/>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74941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8193F-AFAD-4A9A-B0EF-530DFB19D8DD}"/>
              </a:ext>
            </a:extLst>
          </p:cNvPr>
          <p:cNvSpPr>
            <a:spLocks noGrp="1"/>
          </p:cNvSpPr>
          <p:nvPr>
            <p:ph type="title"/>
          </p:nvPr>
        </p:nvSpPr>
        <p:spPr>
          <a:xfrm>
            <a:off x="831849" y="876299"/>
            <a:ext cx="7876722" cy="3713165"/>
          </a:xfrm>
        </p:spPr>
        <p:txBody>
          <a:bodyPr anchor="b">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EFD1BBE4-9FC1-4F89-B120-1C49D816FDB9}"/>
              </a:ext>
            </a:extLst>
          </p:cNvPr>
          <p:cNvSpPr>
            <a:spLocks noGrp="1"/>
          </p:cNvSpPr>
          <p:nvPr>
            <p:ph type="body" idx="1"/>
          </p:nvPr>
        </p:nvSpPr>
        <p:spPr>
          <a:xfrm>
            <a:off x="831850" y="4746170"/>
            <a:ext cx="6781301" cy="1048455"/>
          </a:xfrm>
        </p:spPr>
        <p:txBody>
          <a:bodyPr>
            <a:normAutofit/>
          </a:bodyPr>
          <a:lstStyle>
            <a:lvl1pPr marL="0" indent="0">
              <a:buNone/>
              <a:defRPr sz="20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13530A6B-E3FD-4920-8128-C263CA1D65D1}"/>
              </a:ext>
            </a:extLst>
          </p:cNvPr>
          <p:cNvSpPr>
            <a:spLocks noGrp="1"/>
          </p:cNvSpPr>
          <p:nvPr>
            <p:ph type="dt" sz="half" idx="10"/>
          </p:nvPr>
        </p:nvSpPr>
        <p:spPr/>
        <p:txBody>
          <a:bodyPr/>
          <a:lstStyle/>
          <a:p>
            <a:fld id="{326951E3-958F-4611-B170-D081BA0250F9}" type="datetimeFigureOut">
              <a:rPr lang="en-US" smtClean="0"/>
              <a:t>11/18/2024</a:t>
            </a:fld>
            <a:endParaRPr lang="en-US"/>
          </a:p>
        </p:txBody>
      </p:sp>
      <p:sp>
        <p:nvSpPr>
          <p:cNvPr id="5" name="Footer Placeholder 4">
            <a:extLst>
              <a:ext uri="{FF2B5EF4-FFF2-40B4-BE49-F238E27FC236}">
                <a16:creationId xmlns:a16="http://schemas.microsoft.com/office/drawing/2014/main" id="{8C166B85-0649-47DB-AD69-458D8F6009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B25931-A293-42E9-BDF5-B2AE121D73AD}"/>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932429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5262B-ECD6-47BB-A6F1-92A6033E93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8B8779-51E9-44D1-9F7B-28F3C6D3C44D}"/>
              </a:ext>
            </a:extLst>
          </p:cNvPr>
          <p:cNvSpPr>
            <a:spLocks noGrp="1"/>
          </p:cNvSpPr>
          <p:nvPr>
            <p:ph sz="half" idx="1"/>
          </p:nvPr>
        </p:nvSpPr>
        <p:spPr>
          <a:xfrm>
            <a:off x="848474" y="2080517"/>
            <a:ext cx="4970124" cy="39773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A9E8BFB-5295-4C5E-9CB1-E276E9D0E51F}"/>
              </a:ext>
            </a:extLst>
          </p:cNvPr>
          <p:cNvSpPr>
            <a:spLocks noGrp="1"/>
          </p:cNvSpPr>
          <p:nvPr>
            <p:ph sz="half" idx="2"/>
          </p:nvPr>
        </p:nvSpPr>
        <p:spPr>
          <a:xfrm>
            <a:off x="6310899" y="2080517"/>
            <a:ext cx="4970124" cy="39773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75E22BF-1819-4301-B699-EF5A2F4D9BC4}"/>
              </a:ext>
            </a:extLst>
          </p:cNvPr>
          <p:cNvSpPr>
            <a:spLocks noGrp="1"/>
          </p:cNvSpPr>
          <p:nvPr>
            <p:ph type="dt" sz="half" idx="10"/>
          </p:nvPr>
        </p:nvSpPr>
        <p:spPr/>
        <p:txBody>
          <a:bodyPr/>
          <a:lstStyle/>
          <a:p>
            <a:fld id="{326951E3-958F-4611-B170-D081BA0250F9}" type="datetimeFigureOut">
              <a:rPr lang="en-US" smtClean="0"/>
              <a:t>11/18/2024</a:t>
            </a:fld>
            <a:endParaRPr lang="en-US"/>
          </a:p>
        </p:txBody>
      </p:sp>
      <p:sp>
        <p:nvSpPr>
          <p:cNvPr id="6" name="Footer Placeholder 5">
            <a:extLst>
              <a:ext uri="{FF2B5EF4-FFF2-40B4-BE49-F238E27FC236}">
                <a16:creationId xmlns:a16="http://schemas.microsoft.com/office/drawing/2014/main" id="{3600A2DF-39DE-49C3-A213-3E8423C7AC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55D3A8-238B-4A68-A9F9-672D2F06070B}"/>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304259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7D468-D010-4225-B024-DCEF543BCEB9}"/>
              </a:ext>
            </a:extLst>
          </p:cNvPr>
          <p:cNvSpPr>
            <a:spLocks noGrp="1"/>
          </p:cNvSpPr>
          <p:nvPr>
            <p:ph type="title"/>
          </p:nvPr>
        </p:nvSpPr>
        <p:spPr>
          <a:xfrm>
            <a:off x="839788" y="571955"/>
            <a:ext cx="10441236" cy="1398359"/>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73D60A0-FCAB-425A-9ECD-94CDE4F472C6}"/>
              </a:ext>
            </a:extLst>
          </p:cNvPr>
          <p:cNvSpPr>
            <a:spLocks noGrp="1"/>
          </p:cNvSpPr>
          <p:nvPr>
            <p:ph type="body" idx="1"/>
          </p:nvPr>
        </p:nvSpPr>
        <p:spPr>
          <a:xfrm>
            <a:off x="844926" y="1983242"/>
            <a:ext cx="5007110"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16F986B-07CB-4FB0-9419-2AAB318B8A10}"/>
              </a:ext>
            </a:extLst>
          </p:cNvPr>
          <p:cNvSpPr>
            <a:spLocks noGrp="1"/>
          </p:cNvSpPr>
          <p:nvPr>
            <p:ph sz="half" idx="2"/>
          </p:nvPr>
        </p:nvSpPr>
        <p:spPr>
          <a:xfrm>
            <a:off x="850063" y="2813959"/>
            <a:ext cx="5007110"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ADA9D784-7968-4E8B-B704-E42EE8F1872F}"/>
              </a:ext>
            </a:extLst>
          </p:cNvPr>
          <p:cNvSpPr>
            <a:spLocks noGrp="1"/>
          </p:cNvSpPr>
          <p:nvPr>
            <p:ph type="body" sz="quarter" idx="3"/>
          </p:nvPr>
        </p:nvSpPr>
        <p:spPr>
          <a:xfrm>
            <a:off x="6249255" y="1983242"/>
            <a:ext cx="5031769" cy="814387"/>
          </a:xfrm>
        </p:spPr>
        <p:txBody>
          <a:bodyPr anchor="b">
            <a:normAutofit/>
          </a:bodyPr>
          <a:lstStyle>
            <a:lvl1pPr marL="0" indent="0">
              <a:lnSpc>
                <a:spcPct val="110000"/>
              </a:lnSpc>
              <a:buNone/>
              <a:defRPr sz="2000" b="0" cap="all" spc="14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45754F-08D1-4593-988F-95F0ED1A017D}"/>
              </a:ext>
            </a:extLst>
          </p:cNvPr>
          <p:cNvSpPr>
            <a:spLocks noGrp="1"/>
          </p:cNvSpPr>
          <p:nvPr>
            <p:ph sz="quarter" idx="4"/>
          </p:nvPr>
        </p:nvSpPr>
        <p:spPr>
          <a:xfrm>
            <a:off x="6249255" y="2813959"/>
            <a:ext cx="5031769" cy="32439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4FED2E61-83B4-4C8F-BBFE-D95920342A1B}"/>
              </a:ext>
            </a:extLst>
          </p:cNvPr>
          <p:cNvSpPr>
            <a:spLocks noGrp="1"/>
          </p:cNvSpPr>
          <p:nvPr>
            <p:ph type="dt" sz="half" idx="10"/>
          </p:nvPr>
        </p:nvSpPr>
        <p:spPr/>
        <p:txBody>
          <a:bodyPr/>
          <a:lstStyle/>
          <a:p>
            <a:fld id="{326951E3-958F-4611-B170-D081BA0250F9}" type="datetimeFigureOut">
              <a:rPr lang="en-US" smtClean="0"/>
              <a:t>11/18/2024</a:t>
            </a:fld>
            <a:endParaRPr lang="en-US"/>
          </a:p>
        </p:txBody>
      </p:sp>
      <p:sp>
        <p:nvSpPr>
          <p:cNvPr id="8" name="Footer Placeholder 7">
            <a:extLst>
              <a:ext uri="{FF2B5EF4-FFF2-40B4-BE49-F238E27FC236}">
                <a16:creationId xmlns:a16="http://schemas.microsoft.com/office/drawing/2014/main" id="{5E80C136-A664-4013-8073-B0C6BDEF8CC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AE9547-8EE7-461B-9E99-484B11E918A7}"/>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1861644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2E667-0EFA-4EE6-8E4D-20805309A8A4}"/>
              </a:ext>
            </a:extLst>
          </p:cNvPr>
          <p:cNvSpPr>
            <a:spLocks noGrp="1"/>
          </p:cNvSpPr>
          <p:nvPr>
            <p:ph type="title"/>
          </p:nvPr>
        </p:nvSpPr>
        <p:spPr>
          <a:xfrm>
            <a:off x="849759" y="895440"/>
            <a:ext cx="10138451" cy="1832349"/>
          </a:xfrm>
        </p:spPr>
        <p:txBody>
          <a:bodyPr anchor="t">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27EE4825-BB8C-4567-B407-B4452409D7D8}"/>
              </a:ext>
            </a:extLst>
          </p:cNvPr>
          <p:cNvSpPr>
            <a:spLocks noGrp="1"/>
          </p:cNvSpPr>
          <p:nvPr>
            <p:ph type="dt" sz="half" idx="10"/>
          </p:nvPr>
        </p:nvSpPr>
        <p:spPr/>
        <p:txBody>
          <a:bodyPr/>
          <a:lstStyle/>
          <a:p>
            <a:fld id="{326951E3-958F-4611-B170-D081BA0250F9}" type="datetimeFigureOut">
              <a:rPr lang="en-US" smtClean="0"/>
              <a:t>11/18/2024</a:t>
            </a:fld>
            <a:endParaRPr lang="en-US"/>
          </a:p>
        </p:txBody>
      </p:sp>
      <p:sp>
        <p:nvSpPr>
          <p:cNvPr id="4" name="Footer Placeholder 3">
            <a:extLst>
              <a:ext uri="{FF2B5EF4-FFF2-40B4-BE49-F238E27FC236}">
                <a16:creationId xmlns:a16="http://schemas.microsoft.com/office/drawing/2014/main" id="{70838892-25DB-4A4E-9D43-6058C45C53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EC3DDDA-48EF-4B42-9980-4762AF5094E2}"/>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2160794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EFA7D9-6801-4DD0-8D7D-505212F466BD}"/>
              </a:ext>
            </a:extLst>
          </p:cNvPr>
          <p:cNvSpPr>
            <a:spLocks noGrp="1"/>
          </p:cNvSpPr>
          <p:nvPr>
            <p:ph type="dt" sz="half" idx="10"/>
          </p:nvPr>
        </p:nvSpPr>
        <p:spPr/>
        <p:txBody>
          <a:bodyPr/>
          <a:lstStyle/>
          <a:p>
            <a:fld id="{326951E3-958F-4611-B170-D081BA0250F9}" type="datetimeFigureOut">
              <a:rPr lang="en-US" smtClean="0"/>
              <a:t>11/18/2024</a:t>
            </a:fld>
            <a:endParaRPr lang="en-US"/>
          </a:p>
        </p:txBody>
      </p:sp>
      <p:sp>
        <p:nvSpPr>
          <p:cNvPr id="3" name="Footer Placeholder 2">
            <a:extLst>
              <a:ext uri="{FF2B5EF4-FFF2-40B4-BE49-F238E27FC236}">
                <a16:creationId xmlns:a16="http://schemas.microsoft.com/office/drawing/2014/main" id="{9E6FA3EA-1519-4178-AC3A-231A5BAA793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3423DBE-6FD6-4D60-8336-7843B4BD30B0}"/>
              </a:ext>
            </a:extLst>
          </p:cNvPr>
          <p:cNvSpPr>
            <a:spLocks noGrp="1"/>
          </p:cNvSpPr>
          <p:nvPr>
            <p:ph type="sldNum" sz="quarter" idx="12"/>
          </p:nvPr>
        </p:nvSpPr>
        <p:spPr/>
        <p:txBody>
          <a:bodyPr/>
          <a:lstStyle/>
          <a:p>
            <a:fld id="{57871EFB-7B9E-4E86-A89E-697E8EBB06F2}" type="slidenum">
              <a:rPr lang="en-US" smtClean="0"/>
              <a:t>‹#›</a:t>
            </a:fld>
            <a:endParaRPr lang="en-US"/>
          </a:p>
        </p:txBody>
      </p:sp>
    </p:spTree>
    <p:extLst>
      <p:ext uri="{BB962C8B-B14F-4D97-AF65-F5344CB8AC3E}">
        <p14:creationId xmlns:p14="http://schemas.microsoft.com/office/powerpoint/2010/main" val="689761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2D9AE-CA1A-4751-9B33-0AC09CE629C8}"/>
              </a:ext>
            </a:extLst>
          </p:cNvPr>
          <p:cNvSpPr>
            <a:spLocks noGrp="1"/>
          </p:cNvSpPr>
          <p:nvPr>
            <p:ph type="title"/>
          </p:nvPr>
        </p:nvSpPr>
        <p:spPr>
          <a:xfrm>
            <a:off x="839789" y="996948"/>
            <a:ext cx="3046410" cy="1479551"/>
          </a:xfrm>
        </p:spPr>
        <p:txBody>
          <a:bodyPr anchor="t">
            <a:normAutofit/>
          </a:bodyPr>
          <a:lstStyle>
            <a:lvl1pPr>
              <a:lnSpc>
                <a:spcPct val="110000"/>
              </a:lnSpc>
              <a:defRPr sz="2400" cap="all" spc="4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E4DF9941-76E5-42B5-8464-C1A7010D94F0}"/>
              </a:ext>
            </a:extLst>
          </p:cNvPr>
          <p:cNvSpPr>
            <a:spLocks noGrp="1"/>
          </p:cNvSpPr>
          <p:nvPr>
            <p:ph idx="1"/>
          </p:nvPr>
        </p:nvSpPr>
        <p:spPr>
          <a:xfrm>
            <a:off x="5260796" y="876300"/>
            <a:ext cx="5758235" cy="5181599"/>
          </a:xfrm>
        </p:spPr>
        <p:txBody>
          <a:bodyPr>
            <a:normAutofit/>
          </a:bodyPr>
          <a:lstStyle>
            <a:lvl1pPr>
              <a:defRPr sz="3600"/>
            </a:lvl1pPr>
            <a:lvl2pPr>
              <a:defRPr sz="3200"/>
            </a:lvl2pPr>
            <a:lvl3pPr>
              <a:defRPr sz="2800"/>
            </a:lvl3pPr>
            <a:lvl4pPr>
              <a:defRPr sz="2400"/>
            </a:lvl4pPr>
            <a:lvl5pPr>
              <a:defRPr sz="2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484785D8-F112-415F-9AB4-5F2AC060D127}"/>
              </a:ext>
            </a:extLst>
          </p:cNvPr>
          <p:cNvSpPr>
            <a:spLocks noGrp="1"/>
          </p:cNvSpPr>
          <p:nvPr>
            <p:ph type="body" sz="half" idx="2"/>
          </p:nvPr>
        </p:nvSpPr>
        <p:spPr>
          <a:xfrm>
            <a:off x="839789" y="2666144"/>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7670A0B3-4E9C-4FAC-B1D1-2673F7B5A10F}"/>
              </a:ext>
            </a:extLst>
          </p:cNvPr>
          <p:cNvSpPr>
            <a:spLocks noGrp="1"/>
          </p:cNvSpPr>
          <p:nvPr>
            <p:ph type="dt" sz="half" idx="10"/>
          </p:nvPr>
        </p:nvSpPr>
        <p:spPr/>
        <p:txBody>
          <a:bodyPr/>
          <a:lstStyle/>
          <a:p>
            <a:fld id="{326951E3-958F-4611-B170-D081BA0250F9}" type="datetimeFigureOut">
              <a:rPr lang="en-US" smtClean="0"/>
              <a:t>11/18/2024</a:t>
            </a:fld>
            <a:endParaRPr lang="en-US"/>
          </a:p>
        </p:txBody>
      </p:sp>
      <p:sp>
        <p:nvSpPr>
          <p:cNvPr id="6" name="Footer Placeholder 5">
            <a:extLst>
              <a:ext uri="{FF2B5EF4-FFF2-40B4-BE49-F238E27FC236}">
                <a16:creationId xmlns:a16="http://schemas.microsoft.com/office/drawing/2014/main" id="{E1AA370A-33F5-48A6-962A-47C0F15D4C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8AD606-A37D-4697-AA7A-EAE4F101A707}"/>
              </a:ext>
            </a:extLst>
          </p:cNvPr>
          <p:cNvSpPr>
            <a:spLocks noGrp="1"/>
          </p:cNvSpPr>
          <p:nvPr>
            <p:ph type="sldNum" sz="quarter" idx="12"/>
          </p:nvPr>
        </p:nvSpPr>
        <p:spPr/>
        <p:txBody>
          <a:bodyPr/>
          <a:lstStyle/>
          <a:p>
            <a:fld id="{57871EFB-7B9E-4E86-A89E-697E8EBB06F2}" type="slidenum">
              <a:rPr lang="en-US" smtClean="0"/>
              <a:t>‹#›</a:t>
            </a:fld>
            <a:endParaRPr lang="en-US"/>
          </a:p>
        </p:txBody>
      </p:sp>
      <p:cxnSp>
        <p:nvCxnSpPr>
          <p:cNvPr id="9" name="Straight Connector 8">
            <a:extLst>
              <a:ext uri="{FF2B5EF4-FFF2-40B4-BE49-F238E27FC236}">
                <a16:creationId xmlns:a16="http://schemas.microsoft.com/office/drawing/2014/main" id="{644E0B5E-1030-4A34-AB09-05ACB45CE993}"/>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2139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21D4C-0A93-40A6-9645-5EF7DE6C5977}"/>
              </a:ext>
            </a:extLst>
          </p:cNvPr>
          <p:cNvSpPr>
            <a:spLocks noGrp="1"/>
          </p:cNvSpPr>
          <p:nvPr>
            <p:ph type="title"/>
          </p:nvPr>
        </p:nvSpPr>
        <p:spPr>
          <a:xfrm>
            <a:off x="839789" y="989314"/>
            <a:ext cx="3046409" cy="1487185"/>
          </a:xfrm>
        </p:spPr>
        <p:txBody>
          <a:bodyPr anchor="t">
            <a:normAutofit/>
          </a:bodyPr>
          <a:lstStyle>
            <a:lvl1pPr>
              <a:lnSpc>
                <a:spcPct val="110000"/>
              </a:lnSpc>
              <a:defRPr sz="2400" cap="all" spc="300" baseline="0"/>
            </a:lvl1pPr>
          </a:lstStyle>
          <a:p>
            <a:r>
              <a:rPr lang="en-US" dirty="0"/>
              <a:t>Click to edit Master title style</a:t>
            </a:r>
          </a:p>
        </p:txBody>
      </p:sp>
      <p:sp>
        <p:nvSpPr>
          <p:cNvPr id="3" name="Picture Placeholder 2">
            <a:extLst>
              <a:ext uri="{FF2B5EF4-FFF2-40B4-BE49-F238E27FC236}">
                <a16:creationId xmlns:a16="http://schemas.microsoft.com/office/drawing/2014/main" id="{222F9455-852F-4604-87D4-801E8D5DB502}"/>
              </a:ext>
            </a:extLst>
          </p:cNvPr>
          <p:cNvSpPr>
            <a:spLocks noGrp="1"/>
          </p:cNvSpPr>
          <p:nvPr>
            <p:ph type="pic" idx="1"/>
          </p:nvPr>
        </p:nvSpPr>
        <p:spPr>
          <a:xfrm>
            <a:off x="5334004" y="876300"/>
            <a:ext cx="5943596" cy="51815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8842061-B161-4973-9EE4-76D0B73FC18C}"/>
              </a:ext>
            </a:extLst>
          </p:cNvPr>
          <p:cNvSpPr>
            <a:spLocks noGrp="1"/>
          </p:cNvSpPr>
          <p:nvPr>
            <p:ph type="body" sz="half" idx="2"/>
          </p:nvPr>
        </p:nvSpPr>
        <p:spPr>
          <a:xfrm>
            <a:off x="839789" y="2666143"/>
            <a:ext cx="3046409" cy="319490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5DDCE2E0-050A-4BC2-91DF-7A00811D28EB}"/>
              </a:ext>
            </a:extLst>
          </p:cNvPr>
          <p:cNvSpPr>
            <a:spLocks noGrp="1"/>
          </p:cNvSpPr>
          <p:nvPr>
            <p:ph type="dt" sz="half" idx="10"/>
          </p:nvPr>
        </p:nvSpPr>
        <p:spPr/>
        <p:txBody>
          <a:bodyPr/>
          <a:lstStyle/>
          <a:p>
            <a:fld id="{326951E3-958F-4611-B170-D081BA0250F9}" type="datetimeFigureOut">
              <a:rPr lang="en-US" smtClean="0"/>
              <a:t>11/18/2024</a:t>
            </a:fld>
            <a:endParaRPr lang="en-US"/>
          </a:p>
        </p:txBody>
      </p:sp>
      <p:sp>
        <p:nvSpPr>
          <p:cNvPr id="6" name="Footer Placeholder 5">
            <a:extLst>
              <a:ext uri="{FF2B5EF4-FFF2-40B4-BE49-F238E27FC236}">
                <a16:creationId xmlns:a16="http://schemas.microsoft.com/office/drawing/2014/main" id="{260AB003-B443-4B96-9DD9-4284E7E1ED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179DBA-16C0-4FFB-B367-B96169B4B005}"/>
              </a:ext>
            </a:extLst>
          </p:cNvPr>
          <p:cNvSpPr>
            <a:spLocks noGrp="1"/>
          </p:cNvSpPr>
          <p:nvPr>
            <p:ph type="sldNum" sz="quarter" idx="12"/>
          </p:nvPr>
        </p:nvSpPr>
        <p:spPr/>
        <p:txBody>
          <a:bodyPr/>
          <a:lstStyle/>
          <a:p>
            <a:fld id="{57871EFB-7B9E-4E86-A89E-697E8EBB06F2}" type="slidenum">
              <a:rPr lang="en-US" smtClean="0"/>
              <a:t>‹#›</a:t>
            </a:fld>
            <a:endParaRPr lang="en-US"/>
          </a:p>
        </p:txBody>
      </p:sp>
      <p:cxnSp>
        <p:nvCxnSpPr>
          <p:cNvPr id="13" name="Straight Connector 12">
            <a:extLst>
              <a:ext uri="{FF2B5EF4-FFF2-40B4-BE49-F238E27FC236}">
                <a16:creationId xmlns:a16="http://schemas.microsoft.com/office/drawing/2014/main" id="{C9F2BD78-1D6B-4742-9726-75646D91F4AC}"/>
              </a:ext>
            </a:extLst>
          </p:cNvPr>
          <p:cNvCxnSpPr>
            <a:cxnSpLocks/>
          </p:cNvCxnSpPr>
          <p:nvPr/>
        </p:nvCxnSpPr>
        <p:spPr>
          <a:xfrm>
            <a:off x="4610100" y="898989"/>
            <a:ext cx="0" cy="513879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9769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98CBCD-166B-4F97-A6DF-DAA3BF2B25A3}"/>
              </a:ext>
            </a:extLst>
          </p:cNvPr>
          <p:cNvSpPr>
            <a:spLocks noGrp="1"/>
          </p:cNvSpPr>
          <p:nvPr>
            <p:ph type="title"/>
          </p:nvPr>
        </p:nvSpPr>
        <p:spPr>
          <a:xfrm>
            <a:off x="849760" y="876302"/>
            <a:ext cx="10427840" cy="108605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0664D6D9-636D-450B-839A-22AE0CED2315}"/>
              </a:ext>
            </a:extLst>
          </p:cNvPr>
          <p:cNvSpPr>
            <a:spLocks noGrp="1"/>
          </p:cNvSpPr>
          <p:nvPr>
            <p:ph type="body" idx="1"/>
          </p:nvPr>
        </p:nvSpPr>
        <p:spPr>
          <a:xfrm>
            <a:off x="849758" y="2065984"/>
            <a:ext cx="10427841" cy="390329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FE6CAEC-1EE5-4B71-9646-5C378EEBEFE8}"/>
              </a:ext>
            </a:extLst>
          </p:cNvPr>
          <p:cNvSpPr>
            <a:spLocks noGrp="1"/>
          </p:cNvSpPr>
          <p:nvPr>
            <p:ph type="dt" sz="half" idx="2"/>
          </p:nvPr>
        </p:nvSpPr>
        <p:spPr>
          <a:xfrm>
            <a:off x="7382838" y="6356350"/>
            <a:ext cx="3361362" cy="365125"/>
          </a:xfrm>
          <a:prstGeom prst="rect">
            <a:avLst/>
          </a:prstGeom>
        </p:spPr>
        <p:txBody>
          <a:bodyPr vert="horz" lIns="91440" tIns="45720" rIns="91440" bIns="45720" rtlCol="0" anchor="ctr"/>
          <a:lstStyle>
            <a:lvl1pPr algn="r">
              <a:defRPr sz="900">
                <a:solidFill>
                  <a:schemeClr val="tx2"/>
                </a:solidFill>
              </a:defRPr>
            </a:lvl1pPr>
          </a:lstStyle>
          <a:p>
            <a:fld id="{326951E3-958F-4611-B170-D081BA0250F9}" type="datetimeFigureOut">
              <a:rPr lang="en-US" smtClean="0"/>
              <a:pPr/>
              <a:t>11/18/2024</a:t>
            </a:fld>
            <a:endParaRPr lang="en-US" dirty="0"/>
          </a:p>
        </p:txBody>
      </p:sp>
      <p:sp>
        <p:nvSpPr>
          <p:cNvPr id="5" name="Footer Placeholder 4">
            <a:extLst>
              <a:ext uri="{FF2B5EF4-FFF2-40B4-BE49-F238E27FC236}">
                <a16:creationId xmlns:a16="http://schemas.microsoft.com/office/drawing/2014/main" id="{66570EF8-70B2-4AFC-8388-691A146AA75A}"/>
              </a:ext>
            </a:extLst>
          </p:cNvPr>
          <p:cNvSpPr>
            <a:spLocks noGrp="1"/>
          </p:cNvSpPr>
          <p:nvPr>
            <p:ph type="ftr" sz="quarter" idx="3"/>
          </p:nvPr>
        </p:nvSpPr>
        <p:spPr>
          <a:xfrm>
            <a:off x="858748" y="6356350"/>
            <a:ext cx="4114800" cy="365125"/>
          </a:xfrm>
          <a:prstGeom prst="rect">
            <a:avLst/>
          </a:prstGeom>
        </p:spPr>
        <p:txBody>
          <a:bodyPr vert="horz" lIns="91440" tIns="45720" rIns="91440" bIns="45720" rtlCol="0" anchor="ctr"/>
          <a:lstStyle>
            <a:lvl1pPr algn="l">
              <a:defRPr sz="900" cap="none" spc="0" baseline="0">
                <a:solidFill>
                  <a:schemeClr val="tx2"/>
                </a:solidFill>
              </a:defRPr>
            </a:lvl1pPr>
          </a:lstStyle>
          <a:p>
            <a:endParaRPr lang="en-US" dirty="0"/>
          </a:p>
        </p:txBody>
      </p:sp>
      <p:sp>
        <p:nvSpPr>
          <p:cNvPr id="6" name="Slide Number Placeholder 5">
            <a:extLst>
              <a:ext uri="{FF2B5EF4-FFF2-40B4-BE49-F238E27FC236}">
                <a16:creationId xmlns:a16="http://schemas.microsoft.com/office/drawing/2014/main" id="{52F07DC7-D05C-4038-B51A-F00B7B9C996A}"/>
              </a:ext>
            </a:extLst>
          </p:cNvPr>
          <p:cNvSpPr>
            <a:spLocks noGrp="1"/>
          </p:cNvSpPr>
          <p:nvPr>
            <p:ph type="sldNum" sz="quarter" idx="4"/>
          </p:nvPr>
        </p:nvSpPr>
        <p:spPr>
          <a:xfrm>
            <a:off x="10820400" y="6356350"/>
            <a:ext cx="617669" cy="365125"/>
          </a:xfrm>
          <a:prstGeom prst="rect">
            <a:avLst/>
          </a:prstGeom>
        </p:spPr>
        <p:txBody>
          <a:bodyPr vert="horz" lIns="91440" tIns="45720" rIns="91440" bIns="45720" rtlCol="0" anchor="ctr"/>
          <a:lstStyle>
            <a:lvl1pPr algn="r">
              <a:defRPr sz="900" i="1">
                <a:solidFill>
                  <a:schemeClr val="tx2"/>
                </a:solidFill>
              </a:defRPr>
            </a:lvl1pPr>
          </a:lstStyle>
          <a:p>
            <a:fld id="{57871EFB-7B9E-4E86-A89E-697E8EBB06F2}" type="slidenum">
              <a:rPr lang="en-US" smtClean="0"/>
              <a:pPr/>
              <a:t>‹#›</a:t>
            </a:fld>
            <a:endParaRPr lang="en-US" dirty="0"/>
          </a:p>
        </p:txBody>
      </p:sp>
      <p:cxnSp>
        <p:nvCxnSpPr>
          <p:cNvPr id="34" name="Straight Connector 33">
            <a:extLst>
              <a:ext uri="{FF2B5EF4-FFF2-40B4-BE49-F238E27FC236}">
                <a16:creationId xmlns:a16="http://schemas.microsoft.com/office/drawing/2014/main" id="{EAD4CCDA-06BF-4D2A-B44F-195AEC0B5B22}"/>
              </a:ext>
            </a:extLst>
          </p:cNvPr>
          <p:cNvCxnSpPr>
            <a:cxnSpLocks/>
          </p:cNvCxnSpPr>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826801"/>
      </p:ext>
    </p:extLst>
  </p:cSld>
  <p:clrMap bg1="dk1" tx1="lt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0" r:id="rId6"/>
    <p:sldLayoutId id="2147483686" r:id="rId7"/>
    <p:sldLayoutId id="2147483687" r:id="rId8"/>
    <p:sldLayoutId id="2147483688" r:id="rId9"/>
    <p:sldLayoutId id="2147483689" r:id="rId10"/>
    <p:sldLayoutId id="2147483691"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20000"/>
        </a:lnSpc>
        <a:spcBef>
          <a:spcPts val="1000"/>
        </a:spcBef>
        <a:buSzPct val="70000"/>
        <a:buFont typeface="Arial" panose="020B0604020202020204" pitchFamily="34" charset="0"/>
        <a:buChar char="•"/>
        <a:defRPr sz="2000" kern="1200">
          <a:solidFill>
            <a:schemeClr val="tx2"/>
          </a:solidFill>
          <a:latin typeface="+mn-lt"/>
          <a:ea typeface="+mn-ea"/>
          <a:cs typeface="+mn-cs"/>
        </a:defRPr>
      </a:lvl1pPr>
      <a:lvl2pPr marL="274320" indent="0" algn="l" defTabSz="914400" rtl="0" eaLnBrk="1" latinLnBrk="0" hangingPunct="1">
        <a:lnSpc>
          <a:spcPct val="120000"/>
        </a:lnSpc>
        <a:spcBef>
          <a:spcPts val="500"/>
        </a:spcBef>
        <a:buSzPct val="70000"/>
        <a:buFontTx/>
        <a:buNone/>
        <a:defRPr sz="1800" i="1" kern="1200">
          <a:solidFill>
            <a:schemeClr val="tx2"/>
          </a:solidFill>
          <a:latin typeface="+mn-lt"/>
          <a:ea typeface="+mn-ea"/>
          <a:cs typeface="+mn-cs"/>
        </a:defRPr>
      </a:lvl2pPr>
      <a:lvl3pPr marL="502920" indent="-228600" algn="l" defTabSz="914400" rtl="0" eaLnBrk="1" latinLnBrk="0" hangingPunct="1">
        <a:lnSpc>
          <a:spcPct val="120000"/>
        </a:lnSpc>
        <a:spcBef>
          <a:spcPts val="500"/>
        </a:spcBef>
        <a:buSzPct val="70000"/>
        <a:buFont typeface="Arial" panose="020B0604020202020204" pitchFamily="34" charset="0"/>
        <a:buChar char="•"/>
        <a:defRPr sz="1800" kern="1200">
          <a:solidFill>
            <a:schemeClr val="tx2"/>
          </a:solidFill>
          <a:latin typeface="+mn-lt"/>
          <a:ea typeface="+mn-ea"/>
          <a:cs typeface="+mn-cs"/>
        </a:defRPr>
      </a:lvl3pPr>
      <a:lvl4pPr marL="548640" indent="0" algn="l" defTabSz="914400" rtl="0" eaLnBrk="1" latinLnBrk="0" hangingPunct="1">
        <a:lnSpc>
          <a:spcPct val="120000"/>
        </a:lnSpc>
        <a:spcBef>
          <a:spcPts val="500"/>
        </a:spcBef>
        <a:buSzPct val="70000"/>
        <a:buFont typeface="Arial" panose="020B0604020202020204" pitchFamily="34" charset="0"/>
        <a:buNone/>
        <a:defRPr sz="1600" i="1" kern="1200">
          <a:solidFill>
            <a:schemeClr val="tx2"/>
          </a:solidFill>
          <a:latin typeface="+mn-lt"/>
          <a:ea typeface="+mn-ea"/>
          <a:cs typeface="+mn-cs"/>
        </a:defRPr>
      </a:lvl4pPr>
      <a:lvl5pPr marL="822960" indent="-228600" algn="l" defTabSz="914400" rtl="0" eaLnBrk="1" latinLnBrk="0" hangingPunct="1">
        <a:lnSpc>
          <a:spcPct val="120000"/>
        </a:lnSpc>
        <a:spcBef>
          <a:spcPts val="500"/>
        </a:spcBef>
        <a:buSzPct val="7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052" name="Kép 1">
            <a:extLst>
              <a:ext uri="{FF2B5EF4-FFF2-40B4-BE49-F238E27FC236}">
                <a16:creationId xmlns:a16="http://schemas.microsoft.com/office/drawing/2014/main" id="{D0C91573-6AA2-5A26-6195-A7A2CB7E46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755" y="400753"/>
            <a:ext cx="3240088" cy="719138"/>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A képen Betűtípus, szöveg, embléma, szimbólum látható&#10;&#10;Automatikusan generált leírás">
            <a:extLst>
              <a:ext uri="{FF2B5EF4-FFF2-40B4-BE49-F238E27FC236}">
                <a16:creationId xmlns:a16="http://schemas.microsoft.com/office/drawing/2014/main" id="{1450C950-EEEB-EAF1-4DC1-17D4B4D852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01029" y="5545137"/>
            <a:ext cx="2301875" cy="703263"/>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a:extLst>
              <a:ext uri="{FF2B5EF4-FFF2-40B4-BE49-F238E27FC236}">
                <a16:creationId xmlns:a16="http://schemas.microsoft.com/office/drawing/2014/main" id="{E789C02D-FF3D-DF38-AAA6-9D8DAB45DEA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1565" y="1670941"/>
            <a:ext cx="2128870" cy="2128870"/>
          </a:xfrm>
          <a:prstGeom prst="rect">
            <a:avLst/>
          </a:prstGeom>
          <a:noFill/>
          <a:extLst>
            <a:ext uri="{909E8E84-426E-40DD-AFC4-6F175D3DCCD1}">
              <a14:hiddenFill xmlns:a14="http://schemas.microsoft.com/office/drawing/2010/main">
                <a:solidFill>
                  <a:srgbClr val="FFFFFF"/>
                </a:solidFill>
              </a14:hiddenFill>
            </a:ext>
          </a:extLst>
        </p:spPr>
      </p:pic>
      <p:sp>
        <p:nvSpPr>
          <p:cNvPr id="4" name="Szövegdoboz 2">
            <a:extLst>
              <a:ext uri="{FF2B5EF4-FFF2-40B4-BE49-F238E27FC236}">
                <a16:creationId xmlns:a16="http://schemas.microsoft.com/office/drawing/2014/main" id="{81EF49DF-CF61-DFD2-7027-A490FE93D4A7}"/>
              </a:ext>
            </a:extLst>
          </p:cNvPr>
          <p:cNvSpPr txBox="1">
            <a:spLocks noChangeArrowheads="1"/>
          </p:cNvSpPr>
          <p:nvPr/>
        </p:nvSpPr>
        <p:spPr bwMode="auto">
          <a:xfrm>
            <a:off x="286431" y="5241130"/>
            <a:ext cx="3614737" cy="13112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hu-HU" sz="1100" b="0" i="0" u="none" strike="noStrike" cap="none" normalizeH="0" baseline="0" dirty="0">
                <a:ln>
                  <a:noFill/>
                </a:ln>
                <a:solidFill>
                  <a:schemeClr val="bg1"/>
                </a:solidFill>
                <a:effectLst/>
                <a:latin typeface="Arial" panose="020B0604020202020204" pitchFamily="34" charset="0"/>
                <a:ea typeface="Calibri" panose="020F050202020403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kumimoji="0" lang="tr-TR" altLang="hu-HU" sz="80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hu-HU" sz="1800" b="0" i="0" u="none" strike="noStrike" cap="none" normalizeH="0" baseline="0" dirty="0">
              <a:ln>
                <a:noFill/>
              </a:ln>
              <a:solidFill>
                <a:schemeClr val="bg1"/>
              </a:solidFill>
              <a:effectLst/>
              <a:latin typeface="Arial" panose="020B0604020202020204" pitchFamily="34" charset="0"/>
            </a:endParaRPr>
          </a:p>
        </p:txBody>
      </p:sp>
      <p:sp>
        <p:nvSpPr>
          <p:cNvPr id="5" name="Rectangle 5">
            <a:extLst>
              <a:ext uri="{FF2B5EF4-FFF2-40B4-BE49-F238E27FC236}">
                <a16:creationId xmlns:a16="http://schemas.microsoft.com/office/drawing/2014/main" id="{AC72316C-0DB9-2A70-93BC-CD1FA77C1A35}"/>
              </a:ext>
            </a:extLst>
          </p:cNvPr>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sp>
        <p:nvSpPr>
          <p:cNvPr id="6" name="Rectangle 6">
            <a:extLst>
              <a:ext uri="{FF2B5EF4-FFF2-40B4-BE49-F238E27FC236}">
                <a16:creationId xmlns:a16="http://schemas.microsoft.com/office/drawing/2014/main" id="{411DF061-932F-8C42-ECBC-C605D355AC46}"/>
              </a:ext>
            </a:extLst>
          </p:cNvPr>
          <p:cNvSpPr>
            <a:spLocks noChangeArrowheads="1"/>
          </p:cNvSpPr>
          <p:nvPr/>
        </p:nvSpPr>
        <p:spPr bwMode="auto">
          <a:xfrm>
            <a:off x="0" y="3291491"/>
            <a:ext cx="121920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hu-HU" altLang="hu-HU" sz="1800" b="0" i="0" u="none" strike="noStrike" cap="none" normalizeH="0" baseline="0" dirty="0">
                <a:ln>
                  <a:noFill/>
                </a:ln>
                <a:solidFill>
                  <a:schemeClr val="bg1"/>
                </a:solidFill>
                <a:effectLst/>
                <a:latin typeface="Arial" panose="020B0604020202020204" pitchFamily="34" charset="0"/>
              </a:rPr>
            </a:br>
            <a:endParaRPr kumimoji="0" lang="hu-HU" altLang="hu-HU" sz="2800" b="0" i="0" u="none" strike="noStrike" cap="none" normalizeH="0" baseline="0" dirty="0">
              <a:ln>
                <a:noFill/>
              </a:ln>
              <a:solidFill>
                <a:schemeClr val="bg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hu-HU" altLang="hu-HU" sz="1600" b="1" i="0" u="none" strike="noStrike" cap="none" normalizeH="0" baseline="0" dirty="0">
                <a:ln>
                  <a:noFill/>
                </a:ln>
                <a:solidFill>
                  <a:schemeClr val="bg1"/>
                </a:solidFill>
                <a:effectLst/>
                <a:latin typeface="Calibri" panose="020F0502020204030204" pitchFamily="34" charset="0"/>
                <a:ea typeface="Aptos" panose="020B0004020202020204" pitchFamily="34" charset="0"/>
                <a:cs typeface="Calibri" panose="020F0502020204030204" pitchFamily="34" charset="0"/>
              </a:rPr>
              <a:t>„</a:t>
            </a:r>
            <a:r>
              <a:rPr kumimoji="0" lang="hu-HU" altLang="hu-HU" sz="1600" b="1" i="0" u="none" strike="noStrike" cap="none" normalizeH="0" baseline="0" dirty="0" bmk="">
                <a:ln>
                  <a:noFill/>
                </a:ln>
                <a:solidFill>
                  <a:schemeClr val="bg1"/>
                </a:solidFill>
                <a:effectLst/>
                <a:latin typeface="Calibri" panose="020F0502020204030204" pitchFamily="34" charset="0"/>
                <a:ea typeface="Aptos" panose="020B0004020202020204" pitchFamily="34" charset="0"/>
                <a:cs typeface="Calibri" panose="020F0502020204030204" pitchFamily="34" charset="0"/>
              </a:rPr>
              <a:t>LOG IN BACK THE REAL LIFE”</a:t>
            </a:r>
            <a:endParaRPr kumimoji="0" lang="hu-HU" altLang="hu-HU" sz="1050" b="0" i="0" u="none" strike="noStrike" cap="none" normalizeH="0" baseline="0" dirty="0">
              <a:ln>
                <a:noFill/>
              </a:ln>
              <a:solidFill>
                <a:schemeClr val="bg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altLang="hu-HU" sz="1600" b="0" i="0" u="none" strike="noStrike" cap="none" normalizeH="0" baseline="0" dirty="0" bmk="_Hlk182816863">
                <a:ln>
                  <a:noFill/>
                </a:ln>
                <a:solidFill>
                  <a:schemeClr val="bg1"/>
                </a:solidFill>
                <a:effectLst/>
                <a:latin typeface="Arial" panose="020B0604020202020204" pitchFamily="34" charset="0"/>
                <a:ea typeface="Calibri" panose="020F0502020204030204" pitchFamily="34" charset="0"/>
              </a:rPr>
              <a:t>Project ID: 2022-1-HU01-KA220-SCH-000087324</a:t>
            </a:r>
            <a:endParaRPr kumimoji="0" lang="hu-HU" altLang="hu-HU" sz="1050" b="0" i="0" u="none" strike="noStrike" cap="none" normalizeH="0" baseline="0" dirty="0">
              <a:ln>
                <a:noFill/>
              </a:ln>
              <a:solidFill>
                <a:schemeClr val="bg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hu-HU" altLang="hu-HU" sz="1800" b="0" i="0" u="none" strike="noStrike" cap="none" normalizeH="0" baseline="0" dirty="0">
              <a:ln>
                <a:noFill/>
              </a:ln>
              <a:solidFill>
                <a:schemeClr val="bg1"/>
              </a:solidFill>
              <a:effectLst/>
              <a:latin typeface="Arial" panose="020B0604020202020204" pitchFamily="34" charset="0"/>
            </a:endParaRPr>
          </a:p>
        </p:txBody>
      </p:sp>
      <p:sp>
        <p:nvSpPr>
          <p:cNvPr id="7" name="Rectangle 8">
            <a:extLst>
              <a:ext uri="{FF2B5EF4-FFF2-40B4-BE49-F238E27FC236}">
                <a16:creationId xmlns:a16="http://schemas.microsoft.com/office/drawing/2014/main" id="{E34E2135-7256-4BD6-36DB-BDEED15FFC88}"/>
              </a:ext>
            </a:extLst>
          </p:cNvPr>
          <p:cNvSpPr>
            <a:spLocks noChangeArrowheads="1"/>
          </p:cNvSpPr>
          <p:nvPr/>
        </p:nvSpPr>
        <p:spPr bwMode="auto">
          <a:xfrm>
            <a:off x="152400" y="6096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hu-HU"/>
          </a:p>
        </p:txBody>
      </p:sp>
    </p:spTree>
    <p:extLst>
      <p:ext uri="{BB962C8B-B14F-4D97-AF65-F5344CB8AC3E}">
        <p14:creationId xmlns:p14="http://schemas.microsoft.com/office/powerpoint/2010/main" val="3293753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3560802A-CB0A-468C-B8E5-6F426F84F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6CCE330-2930-CE7C-60FB-64DD1CA4469D}"/>
              </a:ext>
            </a:extLst>
          </p:cNvPr>
          <p:cNvSpPr>
            <a:spLocks noGrp="1"/>
          </p:cNvSpPr>
          <p:nvPr>
            <p:ph type="ctrTitle"/>
          </p:nvPr>
        </p:nvSpPr>
        <p:spPr>
          <a:xfrm>
            <a:off x="2400302" y="1515089"/>
            <a:ext cx="7391398" cy="1625163"/>
          </a:xfrm>
        </p:spPr>
        <p:txBody>
          <a:bodyPr>
            <a:normAutofit/>
          </a:bodyPr>
          <a:lstStyle/>
          <a:p>
            <a:pPr algn="ctr"/>
            <a:r>
              <a:rPr lang="tr-TR"/>
              <a:t>NOSEDİVE</a:t>
            </a:r>
          </a:p>
        </p:txBody>
      </p:sp>
      <p:sp>
        <p:nvSpPr>
          <p:cNvPr id="3" name="Alt Başlık 2">
            <a:extLst>
              <a:ext uri="{FF2B5EF4-FFF2-40B4-BE49-F238E27FC236}">
                <a16:creationId xmlns:a16="http://schemas.microsoft.com/office/drawing/2014/main" id="{DC1EF111-81B7-EAA3-54DF-3CBA729ECB18}"/>
              </a:ext>
            </a:extLst>
          </p:cNvPr>
          <p:cNvSpPr>
            <a:spLocks noGrp="1"/>
          </p:cNvSpPr>
          <p:nvPr>
            <p:ph type="subTitle" idx="1"/>
          </p:nvPr>
        </p:nvSpPr>
        <p:spPr>
          <a:xfrm>
            <a:off x="3124201" y="5159229"/>
            <a:ext cx="5943599" cy="746640"/>
          </a:xfrm>
        </p:spPr>
        <p:txBody>
          <a:bodyPr vert="horz" lIns="91440" tIns="45720" rIns="91440" bIns="45720" rtlCol="0">
            <a:normAutofit/>
          </a:bodyPr>
          <a:lstStyle/>
          <a:p>
            <a:pPr algn="ctr"/>
            <a:r>
              <a:rPr lang="tr-TR">
                <a:ea typeface="+mn-lt"/>
                <a:cs typeface="+mn-lt"/>
              </a:rPr>
              <a:t>Is </a:t>
            </a:r>
            <a:r>
              <a:rPr lang="tr-TR" err="1">
                <a:ea typeface="+mn-lt"/>
                <a:cs typeface="+mn-lt"/>
              </a:rPr>
              <a:t>social</a:t>
            </a:r>
            <a:r>
              <a:rPr lang="tr-TR">
                <a:ea typeface="+mn-lt"/>
                <a:cs typeface="+mn-lt"/>
              </a:rPr>
              <a:t> </a:t>
            </a:r>
            <a:r>
              <a:rPr lang="tr-TR" err="1">
                <a:ea typeface="+mn-lt"/>
                <a:cs typeface="+mn-lt"/>
              </a:rPr>
              <a:t>media</a:t>
            </a:r>
            <a:r>
              <a:rPr lang="tr-TR">
                <a:ea typeface="+mn-lt"/>
                <a:cs typeface="+mn-lt"/>
              </a:rPr>
              <a:t> </a:t>
            </a:r>
            <a:r>
              <a:rPr lang="tr-TR" err="1">
                <a:ea typeface="+mn-lt"/>
                <a:cs typeface="+mn-lt"/>
              </a:rPr>
              <a:t>turning</a:t>
            </a:r>
            <a:r>
              <a:rPr lang="tr-TR">
                <a:ea typeface="+mn-lt"/>
                <a:cs typeface="+mn-lt"/>
              </a:rPr>
              <a:t> us </a:t>
            </a:r>
            <a:r>
              <a:rPr lang="tr-TR" err="1">
                <a:ea typeface="+mn-lt"/>
                <a:cs typeface="+mn-lt"/>
              </a:rPr>
              <a:t>into</a:t>
            </a:r>
            <a:r>
              <a:rPr lang="tr-TR">
                <a:ea typeface="+mn-lt"/>
                <a:cs typeface="+mn-lt"/>
              </a:rPr>
              <a:t> </a:t>
            </a:r>
            <a:r>
              <a:rPr lang="tr-TR" err="1">
                <a:ea typeface="+mn-lt"/>
                <a:cs typeface="+mn-lt"/>
              </a:rPr>
              <a:t>someone</a:t>
            </a:r>
            <a:r>
              <a:rPr lang="tr-TR">
                <a:ea typeface="+mn-lt"/>
                <a:cs typeface="+mn-lt"/>
              </a:rPr>
              <a:t> </a:t>
            </a:r>
            <a:r>
              <a:rPr lang="tr-TR" err="1">
                <a:ea typeface="+mn-lt"/>
                <a:cs typeface="+mn-lt"/>
              </a:rPr>
              <a:t>different</a:t>
            </a:r>
            <a:r>
              <a:rPr lang="tr-TR">
                <a:ea typeface="+mn-lt"/>
                <a:cs typeface="+mn-lt"/>
              </a:rPr>
              <a:t>?</a:t>
            </a:r>
            <a:endParaRPr lang="tr-TR"/>
          </a:p>
        </p:txBody>
      </p:sp>
      <p:cxnSp>
        <p:nvCxnSpPr>
          <p:cNvPr id="33" name="Straight Connector 32">
            <a:extLst>
              <a:ext uri="{FF2B5EF4-FFF2-40B4-BE49-F238E27FC236}">
                <a16:creationId xmlns:a16="http://schemas.microsoft.com/office/drawing/2014/main" id="{F37ABF8F-2936-429C-ACD7-A6BD50E4466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103658" y="3469192"/>
            <a:ext cx="0" cy="131078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6357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wd">
                                    <p:tmPct val="15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19" name="Straight Connector 18">
            <a:extLst>
              <a:ext uri="{FF2B5EF4-FFF2-40B4-BE49-F238E27FC236}">
                <a16:creationId xmlns:a16="http://schemas.microsoft.com/office/drawing/2014/main" id="{EAD4CCDA-06BF-4D2A-B44F-195AEC0B5B2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 useBgFill="1">
        <p:nvSpPr>
          <p:cNvPr id="21" name="Rectangle 20">
            <a:extLst>
              <a:ext uri="{FF2B5EF4-FFF2-40B4-BE49-F238E27FC236}">
                <a16:creationId xmlns:a16="http://schemas.microsoft.com/office/drawing/2014/main" id="{F69F96FE-C3F5-4F02-8428-78ADCB975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Resim 3" descr="kişi, şahıs, yer, dış mekan, insanlar içeren bir resim&#10;&#10;Açıklama otomatik olarak oluşturuldu">
            <a:extLst>
              <a:ext uri="{FF2B5EF4-FFF2-40B4-BE49-F238E27FC236}">
                <a16:creationId xmlns:a16="http://schemas.microsoft.com/office/drawing/2014/main" id="{373A53DE-30E8-215A-8FCE-26F34804939B}"/>
              </a:ext>
            </a:extLst>
          </p:cNvPr>
          <p:cNvPicPr>
            <a:picLocks noChangeAspect="1"/>
          </p:cNvPicPr>
          <p:nvPr/>
        </p:nvPicPr>
        <p:blipFill rotWithShape="1">
          <a:blip r:embed="rId2"/>
          <a:srcRect b="15730"/>
          <a:stretch/>
        </p:blipFill>
        <p:spPr>
          <a:xfrm>
            <a:off x="20" y="10"/>
            <a:ext cx="12191979" cy="6857989"/>
          </a:xfrm>
          <a:prstGeom prst="rect">
            <a:avLst/>
          </a:prstGeom>
        </p:spPr>
      </p:pic>
      <p:sp>
        <p:nvSpPr>
          <p:cNvPr id="23" name="Rectangle 22">
            <a:extLst>
              <a:ext uri="{FF2B5EF4-FFF2-40B4-BE49-F238E27FC236}">
                <a16:creationId xmlns:a16="http://schemas.microsoft.com/office/drawing/2014/main" id="{F80C6B76-4D7E-4FE2-84E4-C4734B2B49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3078542"/>
            <a:ext cx="12191999" cy="3779457"/>
          </a:xfrm>
          <a:prstGeom prst="rect">
            <a:avLst/>
          </a:prstGeom>
          <a:gradFill flip="none" rotWithShape="1">
            <a:gsLst>
              <a:gs pos="0">
                <a:srgbClr val="000000">
                  <a:alpha val="0"/>
                </a:srgbClr>
              </a:gs>
              <a:gs pos="49000">
                <a:srgbClr val="000000">
                  <a:alpha val="45000"/>
                </a:srgbClr>
              </a:gs>
              <a:gs pos="100000">
                <a:srgbClr val="000000">
                  <a:alpha val="64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D39B066-4C08-C0F3-74FD-F0525F7677FF}"/>
              </a:ext>
            </a:extLst>
          </p:cNvPr>
          <p:cNvSpPr>
            <a:spLocks noGrp="1"/>
          </p:cNvSpPr>
          <p:nvPr>
            <p:ph type="title"/>
          </p:nvPr>
        </p:nvSpPr>
        <p:spPr>
          <a:xfrm>
            <a:off x="829876" y="3429000"/>
            <a:ext cx="10447724" cy="1856529"/>
          </a:xfrm>
        </p:spPr>
        <p:txBody>
          <a:bodyPr vert="horz" lIns="91440" tIns="45720" rIns="91440" bIns="45720" rtlCol="0" anchor="b">
            <a:normAutofit/>
          </a:bodyPr>
          <a:lstStyle/>
          <a:p>
            <a:pPr>
              <a:lnSpc>
                <a:spcPct val="90000"/>
              </a:lnSpc>
            </a:pPr>
            <a:r>
              <a:rPr lang="en-US" sz="2300">
                <a:solidFill>
                  <a:srgbClr val="FFFFFF"/>
                </a:solidFill>
              </a:rPr>
              <a:t>Nosedive is the name of the first episode of the third season of Black Mirror. Black mirror is a series that continued for five seasons about the harms of technology and how it affects our lives. Anthological, that is, each chapter has a structure that includes a different place, person and story.</a:t>
            </a:r>
          </a:p>
        </p:txBody>
      </p:sp>
      <p:cxnSp>
        <p:nvCxnSpPr>
          <p:cNvPr id="25" name="Straight Connector 24">
            <a:extLst>
              <a:ext uri="{FF2B5EF4-FFF2-40B4-BE49-F238E27FC236}">
                <a16:creationId xmlns:a16="http://schemas.microsoft.com/office/drawing/2014/main" id="{16BEECB0-0766-4C59-B86E-5D26B7D8EF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4990" y="5503528"/>
            <a:ext cx="10325101" cy="0"/>
          </a:xfrm>
          <a:prstGeom prst="line">
            <a:avLst/>
          </a:prstGeom>
          <a:ln w="10795">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01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EAD4CCDA-06BF-4D2A-B44F-195AEC0B5B2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E1103961-3F43-462E-9588-B5C7B4E9A8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BDFC49D1-A353-5CCF-8706-F117B1C7CCF3}"/>
              </a:ext>
            </a:extLst>
          </p:cNvPr>
          <p:cNvSpPr>
            <a:spLocks noGrp="1"/>
          </p:cNvSpPr>
          <p:nvPr>
            <p:ph type="title"/>
          </p:nvPr>
        </p:nvSpPr>
        <p:spPr>
          <a:xfrm>
            <a:off x="6109281" y="1612782"/>
            <a:ext cx="5868188" cy="3381593"/>
          </a:xfrm>
        </p:spPr>
        <p:txBody>
          <a:bodyPr vert="horz" lIns="91440" tIns="45720" rIns="91440" bIns="45720" rtlCol="0" anchor="t">
            <a:normAutofit fontScale="90000"/>
          </a:bodyPr>
          <a:lstStyle/>
          <a:p>
            <a:pPr>
              <a:lnSpc>
                <a:spcPct val="90000"/>
              </a:lnSpc>
            </a:pPr>
            <a:r>
              <a:rPr lang="en-US" sz="2400" dirty="0"/>
              <a:t>Our main character, Lacie, is a sweet and sympathetic young woman. In the world they live in, everyone has a technological lens and a phone-like device in their hands. With these devices, she sees how many points the person in front of him has on social media, between one and five. Our character Lacie has a score between 4.2 and 4.3, which makes him a normal person. Lacie's aim is to increase him score to 4.6 and move up to a higher status.</a:t>
            </a:r>
          </a:p>
        </p:txBody>
      </p:sp>
      <p:pic>
        <p:nvPicPr>
          <p:cNvPr id="3" name="Resim 3" descr="kişi, şahıs, pencere, giyme, poz verme içeren bir resim&#10;&#10;Açıklama otomatik olarak oluşturuldu">
            <a:extLst>
              <a:ext uri="{FF2B5EF4-FFF2-40B4-BE49-F238E27FC236}">
                <a16:creationId xmlns:a16="http://schemas.microsoft.com/office/drawing/2014/main" id="{71A0CAD4-23AD-EA7D-E09C-5956B1FBFAEC}"/>
              </a:ext>
            </a:extLst>
          </p:cNvPr>
          <p:cNvPicPr>
            <a:picLocks noChangeAspect="1"/>
          </p:cNvPicPr>
          <p:nvPr/>
        </p:nvPicPr>
        <p:blipFill>
          <a:blip r:embed="rId2"/>
          <a:stretch>
            <a:fillRect/>
          </a:stretch>
        </p:blipFill>
        <p:spPr>
          <a:xfrm>
            <a:off x="219253" y="1615989"/>
            <a:ext cx="5776105" cy="3109157"/>
          </a:xfrm>
          <a:prstGeom prst="rect">
            <a:avLst/>
          </a:prstGeom>
        </p:spPr>
      </p:pic>
      <p:cxnSp>
        <p:nvCxnSpPr>
          <p:cNvPr id="21" name="Straight Connector 20">
            <a:extLst>
              <a:ext uri="{FF2B5EF4-FFF2-40B4-BE49-F238E27FC236}">
                <a16:creationId xmlns:a16="http://schemas.microsoft.com/office/drawing/2014/main" id="{877D2E09-61AE-44FF-8043-0EC73928314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6344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cxnSp>
        <p:nvCxnSpPr>
          <p:cNvPr id="17" name="Straight Connector 16">
            <a:extLst>
              <a:ext uri="{FF2B5EF4-FFF2-40B4-BE49-F238E27FC236}">
                <a16:creationId xmlns:a16="http://schemas.microsoft.com/office/drawing/2014/main" id="{EAD4CCDA-06BF-4D2A-B44F-195AEC0B5B2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F69F96FE-C3F5-4F02-8428-78ADCB975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0776855-1F8D-3A3A-D131-48FB134F2282}"/>
              </a:ext>
            </a:extLst>
          </p:cNvPr>
          <p:cNvSpPr>
            <a:spLocks noGrp="1"/>
          </p:cNvSpPr>
          <p:nvPr>
            <p:ph type="title"/>
          </p:nvPr>
        </p:nvSpPr>
        <p:spPr>
          <a:xfrm>
            <a:off x="1045536" y="873469"/>
            <a:ext cx="5209291" cy="4440815"/>
          </a:xfrm>
        </p:spPr>
        <p:txBody>
          <a:bodyPr vert="horz" lIns="91440" tIns="45720" rIns="91440" bIns="45720" rtlCol="0" anchor="b">
            <a:noAutofit/>
          </a:bodyPr>
          <a:lstStyle/>
          <a:p>
            <a:pPr>
              <a:lnSpc>
                <a:spcPct val="90000"/>
              </a:lnSpc>
            </a:pPr>
            <a:r>
              <a:rPr lang="en-US" sz="3200" dirty="0"/>
              <a:t>This purpose turns from want to need over time. Lacie becomes addicted to it.</a:t>
            </a:r>
          </a:p>
          <a:p>
            <a:pPr>
              <a:lnSpc>
                <a:spcPct val="90000"/>
              </a:lnSpc>
            </a:pPr>
            <a:r>
              <a:rPr lang="en-US" sz="3200" dirty="0"/>
              <a:t>She argues with her brother because her score is low, She does not help her friend in need, She buys coffee and cookies She doesn't like just to share on social media.</a:t>
            </a:r>
          </a:p>
        </p:txBody>
      </p:sp>
      <p:pic>
        <p:nvPicPr>
          <p:cNvPr id="3" name="Resim 3" descr="kişi, şahıs, dış mekan içeren bir resim&#10;&#10;Açıklama otomatik olarak oluşturuldu">
            <a:extLst>
              <a:ext uri="{FF2B5EF4-FFF2-40B4-BE49-F238E27FC236}">
                <a16:creationId xmlns:a16="http://schemas.microsoft.com/office/drawing/2014/main" id="{83FA8B3E-F1AD-26FE-3853-A3AAA354D9B8}"/>
              </a:ext>
            </a:extLst>
          </p:cNvPr>
          <p:cNvPicPr>
            <a:picLocks noChangeAspect="1"/>
          </p:cNvPicPr>
          <p:nvPr/>
        </p:nvPicPr>
        <p:blipFill rotWithShape="1">
          <a:blip r:embed="rId2"/>
          <a:srcRect l="13551" r="17302" b="1"/>
          <a:stretch/>
        </p:blipFill>
        <p:spPr>
          <a:xfrm>
            <a:off x="6686081" y="876308"/>
            <a:ext cx="4459401" cy="4304764"/>
          </a:xfrm>
          <a:prstGeom prst="rect">
            <a:avLst/>
          </a:prstGeom>
        </p:spPr>
      </p:pic>
      <p:cxnSp>
        <p:nvCxnSpPr>
          <p:cNvPr id="21" name="Straight Connector 20">
            <a:extLst>
              <a:ext uri="{FF2B5EF4-FFF2-40B4-BE49-F238E27FC236}">
                <a16:creationId xmlns:a16="http://schemas.microsoft.com/office/drawing/2014/main" id="{16BEECB0-0766-4C59-B86E-5D26B7D8EF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4990" y="5503528"/>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2652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EAD4CCDA-06BF-4D2A-B44F-195AEC0B5B2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 useBgFill="1">
        <p:nvSpPr>
          <p:cNvPr id="11" name="Rectangle 10">
            <a:extLst>
              <a:ext uri="{FF2B5EF4-FFF2-40B4-BE49-F238E27FC236}">
                <a16:creationId xmlns:a16="http://schemas.microsoft.com/office/drawing/2014/main" id="{F69F96FE-C3F5-4F02-8428-78ADCB975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5F0CC9A-531E-87D7-E2DE-5D18A4067D6B}"/>
              </a:ext>
            </a:extLst>
          </p:cNvPr>
          <p:cNvSpPr>
            <a:spLocks noGrp="1"/>
          </p:cNvSpPr>
          <p:nvPr>
            <p:ph type="title"/>
          </p:nvPr>
        </p:nvSpPr>
        <p:spPr>
          <a:xfrm>
            <a:off x="873008" y="686563"/>
            <a:ext cx="5496838" cy="4685230"/>
          </a:xfrm>
        </p:spPr>
        <p:txBody>
          <a:bodyPr vert="horz" lIns="91440" tIns="45720" rIns="91440" bIns="45720" rtlCol="0" anchor="b">
            <a:noAutofit/>
          </a:bodyPr>
          <a:lstStyle/>
          <a:p>
            <a:pPr>
              <a:lnSpc>
                <a:spcPct val="90000"/>
              </a:lnSpc>
            </a:pPr>
            <a:r>
              <a:rPr lang="en-US" sz="2400"/>
              <a:t>Lacie gets an opportunity to raise her score. She will give her old friend's wedding speech in front of people with high scores. Actually, the wedding is a long way from where Lacie lives, but she lies to her friend and tells her that she can come. Lacie wants to go by private plane, but her points are not enough by a small margin. Enraged by this incident, Lacie starts a fight and gets a penalty for deducting points. Her friend says that Lacie, whose score has decreased, should not come to the wedding, and the guests will be disgusted with her with this score.</a:t>
            </a:r>
          </a:p>
        </p:txBody>
      </p:sp>
      <p:pic>
        <p:nvPicPr>
          <p:cNvPr id="4" name="Resim 4" descr="metin, tutma, kişi, şahıs, el içeren bir resim&#10;&#10;Açıklama otomatik olarak oluşturuldu">
            <a:extLst>
              <a:ext uri="{FF2B5EF4-FFF2-40B4-BE49-F238E27FC236}">
                <a16:creationId xmlns:a16="http://schemas.microsoft.com/office/drawing/2014/main" id="{684FD033-FFD1-3743-EDB8-37567DD0A3A4}"/>
              </a:ext>
            </a:extLst>
          </p:cNvPr>
          <p:cNvPicPr>
            <a:picLocks noChangeAspect="1"/>
          </p:cNvPicPr>
          <p:nvPr/>
        </p:nvPicPr>
        <p:blipFill>
          <a:blip r:embed="rId2"/>
          <a:stretch>
            <a:fillRect/>
          </a:stretch>
        </p:blipFill>
        <p:spPr>
          <a:xfrm>
            <a:off x="6629440" y="976813"/>
            <a:ext cx="5119023" cy="4118135"/>
          </a:xfrm>
          <a:prstGeom prst="rect">
            <a:avLst/>
          </a:prstGeom>
        </p:spPr>
      </p:pic>
      <p:cxnSp>
        <p:nvCxnSpPr>
          <p:cNvPr id="13" name="Straight Connector 12">
            <a:extLst>
              <a:ext uri="{FF2B5EF4-FFF2-40B4-BE49-F238E27FC236}">
                <a16:creationId xmlns:a16="http://schemas.microsoft.com/office/drawing/2014/main" id="{16BEECB0-0766-4C59-B86E-5D26B7D8EF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4990" y="5503528"/>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7878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cxnSp>
        <p:nvCxnSpPr>
          <p:cNvPr id="29" name="Straight Connector 28">
            <a:extLst>
              <a:ext uri="{FF2B5EF4-FFF2-40B4-BE49-F238E27FC236}">
                <a16:creationId xmlns:a16="http://schemas.microsoft.com/office/drawing/2014/main" id="{EAD4CCDA-06BF-4D2A-B44F-195AEC0B5B2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 useBgFill="1">
        <p:nvSpPr>
          <p:cNvPr id="31" name="Rectangle 30">
            <a:extLst>
              <a:ext uri="{FF2B5EF4-FFF2-40B4-BE49-F238E27FC236}">
                <a16:creationId xmlns:a16="http://schemas.microsoft.com/office/drawing/2014/main" id="{F69F96FE-C3F5-4F02-8428-78ADCB975E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EC808BF5-24D1-3294-1EA7-6A3916D22577}"/>
              </a:ext>
            </a:extLst>
          </p:cNvPr>
          <p:cNvSpPr>
            <a:spLocks noGrp="1"/>
          </p:cNvSpPr>
          <p:nvPr>
            <p:ph type="title"/>
          </p:nvPr>
        </p:nvSpPr>
        <p:spPr>
          <a:xfrm>
            <a:off x="829876" y="930978"/>
            <a:ext cx="10471404" cy="4297041"/>
          </a:xfrm>
        </p:spPr>
        <p:txBody>
          <a:bodyPr vert="horz" lIns="91440" tIns="45720" rIns="91440" bIns="45720" rtlCol="0" anchor="t">
            <a:noAutofit/>
          </a:bodyPr>
          <a:lstStyle/>
          <a:p>
            <a:pPr algn="ctr">
              <a:lnSpc>
                <a:spcPct val="90000"/>
              </a:lnSpc>
            </a:pPr>
            <a:r>
              <a:rPr lang="en-US" sz="2800" dirty="0">
                <a:ea typeface="+mj-lt"/>
                <a:cs typeface="+mj-lt"/>
              </a:rPr>
              <a:t>Hearing this, Lacie has in mind to hit the wedding and make a good speech, get good points and return to her old score. Lacie is so addicted to the scores on social media that she committed dozens of crimes on her way to the wedding, pulled a knife on the security guards who tried to get herself out at the wedding, and lowered her score to 2.8</a:t>
            </a:r>
            <a:br>
              <a:rPr lang="en-US" sz="2800" dirty="0">
                <a:ea typeface="+mj-lt"/>
                <a:cs typeface="+mj-lt"/>
              </a:rPr>
            </a:br>
            <a:r>
              <a:rPr lang="en-US" sz="2800" dirty="0">
                <a:ea typeface="+mj-lt"/>
                <a:cs typeface="+mj-lt"/>
              </a:rPr>
              <a:t>Lacie is imprisoned and the episode ends. She has fallen to the bottom because of her ambition to go up. Her friend used him for her score. People just judged him by her score, without thinking about what kind of person She was.</a:t>
            </a:r>
          </a:p>
          <a:p>
            <a:pPr algn="ctr">
              <a:lnSpc>
                <a:spcPct val="90000"/>
              </a:lnSpc>
            </a:pPr>
            <a:endParaRPr lang="en-US" sz="2800" dirty="0">
              <a:ea typeface="+mj-lt"/>
              <a:cs typeface="+mj-lt"/>
            </a:endParaRPr>
          </a:p>
        </p:txBody>
      </p:sp>
      <p:cxnSp>
        <p:nvCxnSpPr>
          <p:cNvPr id="33" name="Straight Connector 32">
            <a:extLst>
              <a:ext uri="{FF2B5EF4-FFF2-40B4-BE49-F238E27FC236}">
                <a16:creationId xmlns:a16="http://schemas.microsoft.com/office/drawing/2014/main" id="{16BEECB0-0766-4C59-B86E-5D26B7D8EF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4990" y="5503528"/>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3258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lumMod val="85000"/>
            <a:lumOff val="15000"/>
          </a:schemeClr>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EAD4CCDA-06BF-4D2A-B44F-195AEC0B5B2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 useBgFill="1">
        <p:nvSpPr>
          <p:cNvPr id="10" name="Rectangle 9">
            <a:extLst>
              <a:ext uri="{FF2B5EF4-FFF2-40B4-BE49-F238E27FC236}">
                <a16:creationId xmlns:a16="http://schemas.microsoft.com/office/drawing/2014/main" id="{E1103961-3F43-462E-9588-B5C7B4E9A8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2B73CD8-B188-1A6F-1CDE-CBA81857D4AB}"/>
              </a:ext>
            </a:extLst>
          </p:cNvPr>
          <p:cNvSpPr>
            <a:spLocks noGrp="1"/>
          </p:cNvSpPr>
          <p:nvPr>
            <p:ph type="title"/>
          </p:nvPr>
        </p:nvSpPr>
        <p:spPr>
          <a:xfrm>
            <a:off x="5979886" y="879537"/>
            <a:ext cx="4444829" cy="4991856"/>
          </a:xfrm>
        </p:spPr>
        <p:txBody>
          <a:bodyPr vert="horz" lIns="91440" tIns="45720" rIns="91440" bIns="45720" rtlCol="0" anchor="b">
            <a:noAutofit/>
          </a:bodyPr>
          <a:lstStyle/>
          <a:p>
            <a:pPr>
              <a:lnSpc>
                <a:spcPct val="90000"/>
              </a:lnSpc>
            </a:pPr>
            <a:r>
              <a:rPr lang="en-US" sz="2800"/>
              <a:t>As for the question at the beginning of the presentation. At the beginning of the episode, a respectful happy person turned into someone who shouted and cursed at people because of her social media addiction. Yes, social media addiction turns us into a different person.</a:t>
            </a:r>
          </a:p>
          <a:p>
            <a:pPr>
              <a:lnSpc>
                <a:spcPct val="90000"/>
              </a:lnSpc>
            </a:pPr>
            <a:endParaRPr lang="en-US" sz="1900"/>
          </a:p>
        </p:txBody>
      </p:sp>
      <p:pic>
        <p:nvPicPr>
          <p:cNvPr id="3" name="Resim 3">
            <a:extLst>
              <a:ext uri="{FF2B5EF4-FFF2-40B4-BE49-F238E27FC236}">
                <a16:creationId xmlns:a16="http://schemas.microsoft.com/office/drawing/2014/main" id="{16B57F7D-419B-89EB-5177-DFCB73C98222}"/>
              </a:ext>
            </a:extLst>
          </p:cNvPr>
          <p:cNvPicPr>
            <a:picLocks noChangeAspect="1"/>
          </p:cNvPicPr>
          <p:nvPr/>
        </p:nvPicPr>
        <p:blipFill>
          <a:blip r:embed="rId2"/>
          <a:stretch>
            <a:fillRect/>
          </a:stretch>
        </p:blipFill>
        <p:spPr>
          <a:xfrm>
            <a:off x="1358932" y="876301"/>
            <a:ext cx="3568636" cy="4991100"/>
          </a:xfrm>
          <a:prstGeom prst="rect">
            <a:avLst/>
          </a:prstGeom>
        </p:spPr>
      </p:pic>
      <p:cxnSp>
        <p:nvCxnSpPr>
          <p:cNvPr id="12" name="Straight Connector 11">
            <a:extLst>
              <a:ext uri="{FF2B5EF4-FFF2-40B4-BE49-F238E27FC236}">
                <a16:creationId xmlns:a16="http://schemas.microsoft.com/office/drawing/2014/main" id="{877D2E09-61AE-44FF-8043-0EC73928314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52498" y="6252722"/>
            <a:ext cx="10325101" cy="0"/>
          </a:xfrm>
          <a:prstGeom prst="line">
            <a:avLst/>
          </a:prstGeom>
          <a:ln w="1079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6203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VaultVTI">
  <a:themeElements>
    <a:clrScheme name="archway">
      <a:dk1>
        <a:sysClr val="windowText" lastClr="000000"/>
      </a:dk1>
      <a:lt1>
        <a:sysClr val="window" lastClr="FFFFFF"/>
      </a:lt1>
      <a:dk2>
        <a:srgbClr val="262626"/>
      </a:dk2>
      <a:lt2>
        <a:srgbClr val="CCC9C2"/>
      </a:lt2>
      <a:accent1>
        <a:srgbClr val="A85E3E"/>
      </a:accent1>
      <a:accent2>
        <a:srgbClr val="C3743C"/>
      </a:accent2>
      <a:accent3>
        <a:srgbClr val="CF6749"/>
      </a:accent3>
      <a:accent4>
        <a:srgbClr val="7D8B71"/>
      </a:accent4>
      <a:accent5>
        <a:srgbClr val="A37A59"/>
      </a:accent5>
      <a:accent6>
        <a:srgbClr val="AB8244"/>
      </a:accent6>
      <a:hlink>
        <a:srgbClr val="B94F31"/>
      </a:hlink>
      <a:folHlink>
        <a:srgbClr val="667458"/>
      </a:folHlink>
    </a:clrScheme>
    <a:fontScheme name="Custom 5">
      <a:majorFont>
        <a:latin typeface="Georgia Pro Light"/>
        <a:ea typeface=""/>
        <a:cs typeface=""/>
      </a:majorFont>
      <a:minorFont>
        <a:latin typeface="Georgia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ultVTI" id="{144E1EB0-F9F9-4F8D-8264-A2820BA0C47A}" vid="{3A992A48-7697-4A22-A884-B4A11E62184D}"/>
    </a:ext>
  </a:extLst>
</a:theme>
</file>

<file path=docProps/app.xml><?xml version="1.0" encoding="utf-8"?>
<Properties xmlns="http://schemas.openxmlformats.org/officeDocument/2006/extended-properties" xmlns:vt="http://schemas.openxmlformats.org/officeDocument/2006/docPropsVTypes">
  <Template/>
  <TotalTime>0</TotalTime>
  <Words>570</Words>
  <Application>Microsoft Office PowerPoint</Application>
  <PresentationFormat>Szélesvásznú</PresentationFormat>
  <Paragraphs>13</Paragraphs>
  <Slides>8</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8</vt:i4>
      </vt:variant>
    </vt:vector>
  </HeadingPairs>
  <TitlesOfParts>
    <vt:vector size="12" baseType="lpstr">
      <vt:lpstr>Arial</vt:lpstr>
      <vt:lpstr>Calibri</vt:lpstr>
      <vt:lpstr>Georgia Pro Light</vt:lpstr>
      <vt:lpstr>VaultVTI</vt:lpstr>
      <vt:lpstr>PowerPoint-bemutató</vt:lpstr>
      <vt:lpstr>NOSEDİVE</vt:lpstr>
      <vt:lpstr>Nosedive is the name of the first episode of the third season of Black Mirror. Black mirror is a series that continued for five seasons about the harms of technology and how it affects our lives. Anthological, that is, each chapter has a structure that includes a different place, person and story.</vt:lpstr>
      <vt:lpstr>Our main character, Lacie, is a sweet and sympathetic young woman. In the world they live in, everyone has a technological lens and a phone-like device in their hands. With these devices, she sees how many points the person in front of him has on social media, between one and five. Our character Lacie has a score between 4.2 and 4.3, which makes him a normal person. Lacie's aim is to increase him score to 4.6 and move up to a higher status.</vt:lpstr>
      <vt:lpstr>This purpose turns from want to need over time. Lacie becomes addicted to it. She argues with her brother because her score is low, She does not help her friend in need, She buys coffee and cookies She doesn't like just to share on social media.</vt:lpstr>
      <vt:lpstr>Lacie gets an opportunity to raise her score. She will give her old friend's wedding speech in front of people with high scores. Actually, the wedding is a long way from where Lacie lives, but she lies to her friend and tells her that she can come. Lacie wants to go by private plane, but her points are not enough by a small margin. Enraged by this incident, Lacie starts a fight and gets a penalty for deducting points. Her friend says that Lacie, whose score has decreased, should not come to the wedding, and the guests will be disgusted with her with this score.</vt:lpstr>
      <vt:lpstr>Hearing this, Lacie has in mind to hit the wedding and make a good speech, get good points and return to her old score. Lacie is so addicted to the scores on social media that she committed dozens of crimes on her way to the wedding, pulled a knife on the security guards who tried to get herself out at the wedding, and lowered her score to 2.8 Lacie is imprisoned and the episode ends. She has fallen to the bottom because of her ambition to go up. Her friend used him for her score. People just judged him by her score, without thinking about what kind of person She was. </vt:lpstr>
      <vt:lpstr>As for the question at the beginning of the presentation. At the beginning of the episode, a respectful happy person turned into someone who shouted and cursed at people because of her social media addiction. Yes, social media addiction turns us into a different person.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
  <cp:lastModifiedBy/>
  <cp:revision>267</cp:revision>
  <dcterms:created xsi:type="dcterms:W3CDTF">2012-08-15T22:53:30Z</dcterms:created>
  <dcterms:modified xsi:type="dcterms:W3CDTF">2024-11-18T09:56:22Z</dcterms:modified>
</cp:coreProperties>
</file>