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56" r:id="rId3"/>
    <p:sldId id="257" r:id="rId4"/>
    <p:sldId id="258" r:id="rId5"/>
    <p:sldId id="260" r:id="rId6"/>
    <p:sldId id="263" r:id="rId7"/>
    <p:sldId id="261" r:id="rId8"/>
    <p:sldId id="262" r:id="rId9"/>
    <p:sldId id="259" r:id="rId1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0A3743-8A01-4715-9E56-BFF618718891}" v="494" dt="2023-04-12T15:17:16.188"/>
    <p1510:client id="{E883479D-7D8E-F9C7-A591-4CF0B84548B2}" v="33" dt="2023-04-12T16:10:27.8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F5F1901C-D33B-4565-A7E4-5DF903098DB6}" type="datetimeFigureOut">
              <a:rPr lang="hu-HU" smtClean="0"/>
              <a:t>2024. 11. 18.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133174656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F5F1901C-D33B-4565-A7E4-5DF903098DB6}" type="datetimeFigureOut">
              <a:rPr lang="hu-HU" smtClean="0"/>
              <a:t>2024. 11. 18.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166309126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F5F1901C-D33B-4565-A7E4-5DF903098DB6}" type="datetimeFigureOut">
              <a:rPr lang="hu-HU" smtClean="0"/>
              <a:t>2024. 11. 18.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177225577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F5F1901C-D33B-4565-A7E4-5DF903098DB6}" type="datetimeFigureOut">
              <a:rPr lang="hu-HU" smtClean="0"/>
              <a:t>2024. 11. 18.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381050299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F5F1901C-D33B-4565-A7E4-5DF903098DB6}" type="datetimeFigureOut">
              <a:rPr lang="hu-HU" smtClean="0"/>
              <a:t>2024. 11. 18.</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135635812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F5F1901C-D33B-4565-A7E4-5DF903098DB6}" type="datetimeFigureOut">
              <a:rPr lang="hu-HU" smtClean="0"/>
              <a:t>2024. 11. 18.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32469549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F5F1901C-D33B-4565-A7E4-5DF903098DB6}" type="datetimeFigureOut">
              <a:rPr lang="hu-HU" smtClean="0"/>
              <a:t>2024. 11. 18.</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342916854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F5F1901C-D33B-4565-A7E4-5DF903098DB6}" type="datetimeFigureOut">
              <a:rPr lang="hu-HU" smtClean="0"/>
              <a:t>2024. 11. 18.</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399783278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F5F1901C-D33B-4565-A7E4-5DF903098DB6}" type="datetimeFigureOut">
              <a:rPr lang="hu-HU" smtClean="0"/>
              <a:t>2024. 11. 18.</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107812767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F5F1901C-D33B-4565-A7E4-5DF903098DB6}" type="datetimeFigureOut">
              <a:rPr lang="hu-HU" smtClean="0"/>
              <a:t>2024. 11. 18.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290308430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F5F1901C-D33B-4565-A7E4-5DF903098DB6}" type="datetimeFigureOut">
              <a:rPr lang="hu-HU" smtClean="0"/>
              <a:t>2024. 11. 18.</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E02FF2AA-B0B2-4F6D-BCD1-ED89749CA0E8}" type="slidenum">
              <a:rPr lang="hu-HU" smtClean="0"/>
              <a:t>‹#›</a:t>
            </a:fld>
            <a:endParaRPr lang="hu-HU"/>
          </a:p>
        </p:txBody>
      </p:sp>
    </p:spTree>
    <p:extLst>
      <p:ext uri="{BB962C8B-B14F-4D97-AF65-F5344CB8AC3E}">
        <p14:creationId xmlns:p14="http://schemas.microsoft.com/office/powerpoint/2010/main" val="188306604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1901C-D33B-4565-A7E4-5DF903098DB6}" type="datetimeFigureOut">
              <a:rPr lang="hu-HU" smtClean="0"/>
              <a:t>2024. 11. 18.</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FF2AA-B0B2-4F6D-BCD1-ED89749CA0E8}" type="slidenum">
              <a:rPr lang="hu-HU" smtClean="0"/>
              <a:t>‹#›</a:t>
            </a:fld>
            <a:endParaRPr lang="hu-HU"/>
          </a:p>
        </p:txBody>
      </p:sp>
    </p:spTree>
    <p:extLst>
      <p:ext uri="{BB962C8B-B14F-4D97-AF65-F5344CB8AC3E}">
        <p14:creationId xmlns:p14="http://schemas.microsoft.com/office/powerpoint/2010/main" val="798062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youtube.com/watch?v=2PR9MOPTI7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Kép 1">
            <a:extLst>
              <a:ext uri="{FF2B5EF4-FFF2-40B4-BE49-F238E27FC236}">
                <a16:creationId xmlns:a16="http://schemas.microsoft.com/office/drawing/2014/main" id="{D0C91573-6AA2-5A26-6195-A7A2CB7E4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55" y="400753"/>
            <a:ext cx="3240088" cy="7191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 képen Betűtípus, szöveg, embléma, szimbólum látható&#10;&#10;Automatikusan generált leírás">
            <a:extLst>
              <a:ext uri="{FF2B5EF4-FFF2-40B4-BE49-F238E27FC236}">
                <a16:creationId xmlns:a16="http://schemas.microsoft.com/office/drawing/2014/main" id="{1450C950-EEEB-EAF1-4DC1-17D4B4D85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029" y="5545137"/>
            <a:ext cx="2301875" cy="7032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789C02D-FF3D-DF38-AAA6-9D8DAB45D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565" y="1670941"/>
            <a:ext cx="2128870" cy="2128870"/>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2">
            <a:extLst>
              <a:ext uri="{FF2B5EF4-FFF2-40B4-BE49-F238E27FC236}">
                <a16:creationId xmlns:a16="http://schemas.microsoft.com/office/drawing/2014/main" id="{81EF49DF-CF61-DFD2-7027-A490FE93D4A7}"/>
              </a:ext>
            </a:extLst>
          </p:cNvPr>
          <p:cNvSpPr txBox="1">
            <a:spLocks noChangeArrowheads="1"/>
          </p:cNvSpPr>
          <p:nvPr/>
        </p:nvSpPr>
        <p:spPr bwMode="auto">
          <a:xfrm>
            <a:off x="286431" y="5241130"/>
            <a:ext cx="3614737" cy="1311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hu-HU"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kumimoji="0" lang="tr-TR" altLang="hu-HU"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hu-HU" sz="1800" b="0" i="0" u="none" strike="noStrike" cap="none" normalizeH="0" baseline="0" dirty="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AC72316C-0DB9-2A70-93BC-CD1FA77C1A35}"/>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6" name="Rectangle 6">
            <a:extLst>
              <a:ext uri="{FF2B5EF4-FFF2-40B4-BE49-F238E27FC236}">
                <a16:creationId xmlns:a16="http://schemas.microsoft.com/office/drawing/2014/main" id="{411DF061-932F-8C42-ECBC-C605D355AC46}"/>
              </a:ext>
            </a:extLst>
          </p:cNvPr>
          <p:cNvSpPr>
            <a:spLocks noChangeArrowheads="1"/>
          </p:cNvSpPr>
          <p:nvPr/>
        </p:nvSpPr>
        <p:spPr bwMode="auto">
          <a:xfrm>
            <a:off x="0" y="3291491"/>
            <a:ext cx="1219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hu-HU" altLang="hu-HU" sz="1800" b="0" i="0" u="none" strike="noStrike" cap="none" normalizeH="0" baseline="0" dirty="0">
                <a:ln>
                  <a:noFill/>
                </a:ln>
                <a:solidFill>
                  <a:schemeClr val="tx1"/>
                </a:solidFill>
                <a:effectLst/>
                <a:latin typeface="Arial" panose="020B0604020202020204" pitchFamily="34" charset="0"/>
              </a:rPr>
            </a:br>
            <a:endParaRPr kumimoji="0" lang="hu-HU" altLang="hu-HU" sz="2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u-HU" altLang="hu-HU" sz="1600" b="1" i="0" u="none" strike="noStrike" cap="none" normalizeH="0" baseline="0" dirty="0">
                <a:ln>
                  <a:noFill/>
                </a:ln>
                <a:solidFill>
                  <a:srgbClr val="000000"/>
                </a:solidFill>
                <a:effectLst/>
                <a:latin typeface="Calibri" panose="020F0502020204030204" pitchFamily="34" charset="0"/>
                <a:ea typeface="Aptos" panose="020B0004020202020204" pitchFamily="34" charset="0"/>
                <a:cs typeface="Calibri" panose="020F0502020204030204" pitchFamily="34" charset="0"/>
              </a:rPr>
              <a:t>„</a:t>
            </a:r>
            <a:r>
              <a:rPr kumimoji="0" lang="hu-HU" altLang="hu-HU" sz="1600" b="1" i="0" u="none" strike="noStrike" cap="none" normalizeH="0" baseline="0" dirty="0" bmk="">
                <a:ln>
                  <a:noFill/>
                </a:ln>
                <a:solidFill>
                  <a:srgbClr val="000000"/>
                </a:solidFill>
                <a:effectLst/>
                <a:latin typeface="Calibri" panose="020F0502020204030204" pitchFamily="34" charset="0"/>
                <a:ea typeface="Aptos" panose="020B0004020202020204" pitchFamily="34" charset="0"/>
                <a:cs typeface="Calibri" panose="020F0502020204030204" pitchFamily="34" charset="0"/>
              </a:rPr>
              <a:t>LOG IN BACK THE REAL LIFE”</a:t>
            </a:r>
            <a:endParaRPr kumimoji="0" lang="hu-HU" altLang="hu-HU" sz="105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hu-HU" sz="1600" b="0" i="0" u="none" strike="noStrike" cap="none" normalizeH="0" baseline="0" dirty="0" bmk="_Hlk182816863">
                <a:ln>
                  <a:noFill/>
                </a:ln>
                <a:solidFill>
                  <a:schemeClr val="tx1"/>
                </a:solidFill>
                <a:effectLst/>
                <a:latin typeface="Arial" panose="020B0604020202020204" pitchFamily="34" charset="0"/>
                <a:ea typeface="Calibri" panose="020F0502020204030204" pitchFamily="34" charset="0"/>
              </a:rPr>
              <a:t>Project ID: 2022-1-HU01-KA220-SCH-000087324</a:t>
            </a:r>
            <a:endParaRPr kumimoji="0" lang="hu-HU" altLang="hu-HU"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800" b="0" i="0" u="none" strike="noStrike" cap="none" normalizeH="0" baseline="0" dirty="0">
              <a:ln>
                <a:noFill/>
              </a:ln>
              <a:solidFill>
                <a:schemeClr val="tx1"/>
              </a:solidFill>
              <a:effectLst/>
              <a:latin typeface="Arial" panose="020B0604020202020204" pitchFamily="34" charset="0"/>
            </a:endParaRPr>
          </a:p>
        </p:txBody>
      </p:sp>
      <p:sp>
        <p:nvSpPr>
          <p:cNvPr id="7" name="Rectangle 8">
            <a:extLst>
              <a:ext uri="{FF2B5EF4-FFF2-40B4-BE49-F238E27FC236}">
                <a16:creationId xmlns:a16="http://schemas.microsoft.com/office/drawing/2014/main" id="{E34E2135-7256-4BD6-36DB-BDEED15FFC88}"/>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Tree>
    <p:extLst>
      <p:ext uri="{BB962C8B-B14F-4D97-AF65-F5344CB8AC3E}">
        <p14:creationId xmlns:p14="http://schemas.microsoft.com/office/powerpoint/2010/main" val="329375337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ép 4" descr="A képen szöveg, lámpa látható&#10;&#10;Automatikusan generált leírás">
            <a:extLst>
              <a:ext uri="{FF2B5EF4-FFF2-40B4-BE49-F238E27FC236}">
                <a16:creationId xmlns:a16="http://schemas.microsoft.com/office/drawing/2014/main" id="{C6850B28-B1E7-16A9-2EE3-546F34B10815}"/>
              </a:ext>
            </a:extLst>
          </p:cNvPr>
          <p:cNvPicPr>
            <a:picLocks noChangeAspect="1"/>
          </p:cNvPicPr>
          <p:nvPr/>
        </p:nvPicPr>
        <p:blipFill rotWithShape="1">
          <a:blip r:embed="rId2"/>
          <a:srcRect r="444" b="-1"/>
          <a:stretch/>
        </p:blipFill>
        <p:spPr>
          <a:xfrm>
            <a:off x="20" y="-22"/>
            <a:ext cx="12191977" cy="6858022"/>
          </a:xfrm>
          <a:prstGeom prst="rect">
            <a:avLst/>
          </a:prstGeom>
        </p:spPr>
      </p:pic>
      <p:sp>
        <p:nvSpPr>
          <p:cNvPr id="18" name="Rectangle 17">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lcím 2"/>
          <p:cNvSpPr>
            <a:spLocks noGrp="1"/>
          </p:cNvSpPr>
          <p:nvPr>
            <p:ph type="subTitle" idx="1"/>
          </p:nvPr>
        </p:nvSpPr>
        <p:spPr>
          <a:xfrm>
            <a:off x="643466" y="4551037"/>
            <a:ext cx="5449479" cy="1578054"/>
          </a:xfrm>
        </p:spPr>
        <p:txBody>
          <a:bodyPr vert="horz" lIns="91440" tIns="45720" rIns="91440" bIns="45720" rtlCol="0" anchor="b">
            <a:normAutofit/>
          </a:bodyPr>
          <a:lstStyle/>
          <a:p>
            <a:pPr algn="l"/>
            <a:r>
              <a:rPr lang="hu-HU">
                <a:solidFill>
                  <a:srgbClr val="FFFFFF"/>
                </a:solidFill>
                <a:cs typeface="Calibri"/>
              </a:rPr>
              <a:t>Made by: Julianna Horváth</a:t>
            </a:r>
            <a:endParaRPr lang="hu-HU">
              <a:solidFill>
                <a:srgbClr val="FFFFFF"/>
              </a:solidFill>
            </a:endParaRPr>
          </a:p>
        </p:txBody>
      </p:sp>
      <p:sp>
        <p:nvSpPr>
          <p:cNvPr id="20" name="Rectangle 19">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74847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73EA159-57FB-9E09-A9B5-B7D80D7B4A92}"/>
              </a:ext>
            </a:extLst>
          </p:cNvPr>
          <p:cNvSpPr>
            <a:spLocks noGrp="1"/>
          </p:cNvSpPr>
          <p:nvPr>
            <p:ph type="title"/>
          </p:nvPr>
        </p:nvSpPr>
        <p:spPr/>
        <p:txBody>
          <a:bodyPr>
            <a:normAutofit/>
          </a:bodyPr>
          <a:lstStyle/>
          <a:p>
            <a:pPr algn="ctr"/>
            <a:r>
              <a:rPr lang="hu-HU" sz="4800" dirty="0" err="1">
                <a:solidFill>
                  <a:schemeClr val="bg1"/>
                </a:solidFill>
                <a:cs typeface="Calibri Light"/>
              </a:rPr>
              <a:t>Characters</a:t>
            </a:r>
            <a:endParaRPr lang="hu-HU" sz="4800">
              <a:solidFill>
                <a:schemeClr val="bg1"/>
              </a:solidFill>
              <a:cs typeface="Calibri Light"/>
            </a:endParaRPr>
          </a:p>
        </p:txBody>
      </p:sp>
      <p:pic>
        <p:nvPicPr>
          <p:cNvPr id="3" name="Kép 3" descr="A képen szöveg látható&#10;&#10;Automatikusan generált leírás">
            <a:extLst>
              <a:ext uri="{FF2B5EF4-FFF2-40B4-BE49-F238E27FC236}">
                <a16:creationId xmlns:a16="http://schemas.microsoft.com/office/drawing/2014/main" id="{6A035309-28AB-31B3-B863-2B62BC18D593}"/>
              </a:ext>
            </a:extLst>
          </p:cNvPr>
          <p:cNvPicPr>
            <a:picLocks noChangeAspect="1"/>
          </p:cNvPicPr>
          <p:nvPr/>
        </p:nvPicPr>
        <p:blipFill>
          <a:blip r:embed="rId2"/>
          <a:stretch>
            <a:fillRect/>
          </a:stretch>
        </p:blipFill>
        <p:spPr>
          <a:xfrm>
            <a:off x="524326" y="358985"/>
            <a:ext cx="2933879" cy="2933879"/>
          </a:xfrm>
          <a:prstGeom prst="rect">
            <a:avLst/>
          </a:prstGeom>
        </p:spPr>
      </p:pic>
      <p:pic>
        <p:nvPicPr>
          <p:cNvPr id="4" name="Kép 4" descr="A képen szöveg látható&#10;&#10;Automatikusan generált leírás">
            <a:extLst>
              <a:ext uri="{FF2B5EF4-FFF2-40B4-BE49-F238E27FC236}">
                <a16:creationId xmlns:a16="http://schemas.microsoft.com/office/drawing/2014/main" id="{3124F563-58FF-7A87-70F4-AC92582C71C7}"/>
              </a:ext>
            </a:extLst>
          </p:cNvPr>
          <p:cNvPicPr>
            <a:picLocks noChangeAspect="1"/>
          </p:cNvPicPr>
          <p:nvPr/>
        </p:nvPicPr>
        <p:blipFill>
          <a:blip r:embed="rId3"/>
          <a:stretch>
            <a:fillRect/>
          </a:stretch>
        </p:blipFill>
        <p:spPr>
          <a:xfrm>
            <a:off x="8978213" y="358985"/>
            <a:ext cx="2933879" cy="2933879"/>
          </a:xfrm>
          <a:prstGeom prst="rect">
            <a:avLst/>
          </a:prstGeom>
        </p:spPr>
      </p:pic>
      <p:pic>
        <p:nvPicPr>
          <p:cNvPr id="5" name="Kép 5" descr="A képen személy, álló, helyszín, pózolás látható&#10;&#10;Automatikusan generált leírás">
            <a:extLst>
              <a:ext uri="{FF2B5EF4-FFF2-40B4-BE49-F238E27FC236}">
                <a16:creationId xmlns:a16="http://schemas.microsoft.com/office/drawing/2014/main" id="{3484E315-CD96-7BAB-5108-C7AE2D08BCB9}"/>
              </a:ext>
            </a:extLst>
          </p:cNvPr>
          <p:cNvPicPr>
            <a:picLocks noChangeAspect="1"/>
          </p:cNvPicPr>
          <p:nvPr/>
        </p:nvPicPr>
        <p:blipFill>
          <a:blip r:embed="rId4"/>
          <a:stretch>
            <a:fillRect/>
          </a:stretch>
        </p:blipFill>
        <p:spPr>
          <a:xfrm>
            <a:off x="4566249" y="2126422"/>
            <a:ext cx="3073879" cy="2935833"/>
          </a:xfrm>
          <a:prstGeom prst="rect">
            <a:avLst/>
          </a:prstGeom>
        </p:spPr>
      </p:pic>
      <p:pic>
        <p:nvPicPr>
          <p:cNvPr id="8" name="Kép 8" descr="A képen szöveg, személy, tábla látható&#10;&#10;Automatikusan generált leírás">
            <a:extLst>
              <a:ext uri="{FF2B5EF4-FFF2-40B4-BE49-F238E27FC236}">
                <a16:creationId xmlns:a16="http://schemas.microsoft.com/office/drawing/2014/main" id="{C48F77D8-7F4D-A0C2-7FE7-6355D918E807}"/>
              </a:ext>
            </a:extLst>
          </p:cNvPr>
          <p:cNvPicPr>
            <a:picLocks noChangeAspect="1"/>
          </p:cNvPicPr>
          <p:nvPr/>
        </p:nvPicPr>
        <p:blipFill>
          <a:blip r:embed="rId5"/>
          <a:stretch>
            <a:fillRect/>
          </a:stretch>
        </p:blipFill>
        <p:spPr>
          <a:xfrm>
            <a:off x="520281" y="3690487"/>
            <a:ext cx="2941966" cy="2941966"/>
          </a:xfrm>
          <a:prstGeom prst="rect">
            <a:avLst/>
          </a:prstGeom>
        </p:spPr>
      </p:pic>
      <p:pic>
        <p:nvPicPr>
          <p:cNvPr id="9" name="Kép 9" descr="A képen kültéri, személy látható&#10;&#10;Automatikusan generált leírás">
            <a:extLst>
              <a:ext uri="{FF2B5EF4-FFF2-40B4-BE49-F238E27FC236}">
                <a16:creationId xmlns:a16="http://schemas.microsoft.com/office/drawing/2014/main" id="{D8080260-868F-D4C5-F753-2153A084DCD8}"/>
              </a:ext>
            </a:extLst>
          </p:cNvPr>
          <p:cNvPicPr>
            <a:picLocks noChangeAspect="1"/>
          </p:cNvPicPr>
          <p:nvPr/>
        </p:nvPicPr>
        <p:blipFill>
          <a:blip r:embed="rId6"/>
          <a:stretch>
            <a:fillRect/>
          </a:stretch>
        </p:blipFill>
        <p:spPr>
          <a:xfrm>
            <a:off x="8974168" y="3690488"/>
            <a:ext cx="2941966" cy="2941966"/>
          </a:xfrm>
          <a:prstGeom prst="rect">
            <a:avLst/>
          </a:prstGeom>
        </p:spPr>
      </p:pic>
    </p:spTree>
    <p:extLst>
      <p:ext uri="{BB962C8B-B14F-4D97-AF65-F5344CB8AC3E}">
        <p14:creationId xmlns:p14="http://schemas.microsoft.com/office/powerpoint/2010/main" val="263721446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Cím 1">
            <a:extLst>
              <a:ext uri="{FF2B5EF4-FFF2-40B4-BE49-F238E27FC236}">
                <a16:creationId xmlns:a16="http://schemas.microsoft.com/office/drawing/2014/main" id="{D86D0F49-68DB-28E9-358E-D439833F1AF0}"/>
              </a:ext>
            </a:extLst>
          </p:cNvPr>
          <p:cNvSpPr>
            <a:spLocks noGrp="1"/>
          </p:cNvSpPr>
          <p:nvPr>
            <p:ph type="title"/>
          </p:nvPr>
        </p:nvSpPr>
        <p:spPr>
          <a:xfrm>
            <a:off x="1295400" y="669925"/>
            <a:ext cx="4800600" cy="1325563"/>
          </a:xfrm>
        </p:spPr>
        <p:txBody>
          <a:bodyPr anchor="b">
            <a:normAutofit/>
          </a:bodyPr>
          <a:lstStyle/>
          <a:p>
            <a:r>
              <a:rPr lang="hu-HU" sz="4800" dirty="0">
                <a:solidFill>
                  <a:schemeClr val="bg1"/>
                </a:solidFill>
                <a:cs typeface="Calibri Light"/>
              </a:rPr>
              <a:t>The story</a:t>
            </a:r>
            <a:endParaRPr lang="hu-HU" sz="4800">
              <a:solidFill>
                <a:schemeClr val="bg1"/>
              </a:solidFill>
              <a:cs typeface="Calibri Light"/>
            </a:endParaRP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artalom helye 2">
            <a:extLst>
              <a:ext uri="{FF2B5EF4-FFF2-40B4-BE49-F238E27FC236}">
                <a16:creationId xmlns:a16="http://schemas.microsoft.com/office/drawing/2014/main" id="{759E5915-0469-4E41-D163-BF4F84EF3DD7}"/>
              </a:ext>
            </a:extLst>
          </p:cNvPr>
          <p:cNvSpPr>
            <a:spLocks noGrp="1"/>
          </p:cNvSpPr>
          <p:nvPr>
            <p:ph idx="1"/>
          </p:nvPr>
        </p:nvSpPr>
        <p:spPr>
          <a:xfrm>
            <a:off x="1295400" y="2763286"/>
            <a:ext cx="4800600" cy="3711571"/>
          </a:xfrm>
        </p:spPr>
        <p:txBody>
          <a:bodyPr vert="horz" lIns="91440" tIns="45720" rIns="91440" bIns="45720" rtlCol="0" anchor="t">
            <a:normAutofit/>
          </a:bodyPr>
          <a:lstStyle/>
          <a:p>
            <a:r>
              <a:rPr lang="hu-HU" sz="2400" dirty="0">
                <a:solidFill>
                  <a:schemeClr val="bg1"/>
                </a:solidFill>
                <a:cs typeface="Calibri"/>
              </a:rPr>
              <a:t>an online game</a:t>
            </a:r>
          </a:p>
          <a:p>
            <a:r>
              <a:rPr lang="hu-HU" sz="2400" dirty="0">
                <a:solidFill>
                  <a:schemeClr val="bg1"/>
                </a:solidFill>
                <a:cs typeface="Calibri"/>
              </a:rPr>
              <a:t>a </a:t>
            </a:r>
            <a:r>
              <a:rPr lang="hu-HU" sz="2400" dirty="0" err="1">
                <a:solidFill>
                  <a:schemeClr val="bg1"/>
                </a:solidFill>
                <a:cs typeface="Calibri"/>
              </a:rPr>
              <a:t>choice</a:t>
            </a:r>
            <a:endParaRPr lang="hu-HU" sz="2400">
              <a:solidFill>
                <a:schemeClr val="bg1"/>
              </a:solidFill>
              <a:cs typeface="Calibri"/>
            </a:endParaRPr>
          </a:p>
          <a:p>
            <a:r>
              <a:rPr lang="hu-HU" sz="2400" dirty="0" err="1">
                <a:solidFill>
                  <a:schemeClr val="bg1"/>
                </a:solidFill>
                <a:cs typeface="Calibri"/>
              </a:rPr>
              <a:t>lots</a:t>
            </a:r>
            <a:r>
              <a:rPr lang="hu-HU" sz="2400" dirty="0">
                <a:solidFill>
                  <a:schemeClr val="bg1"/>
                </a:solidFill>
                <a:cs typeface="Calibri"/>
              </a:rPr>
              <a:t> of </a:t>
            </a:r>
            <a:r>
              <a:rPr lang="hu-HU" sz="2400" dirty="0" err="1">
                <a:solidFill>
                  <a:schemeClr val="bg1"/>
                </a:solidFill>
                <a:cs typeface="Calibri"/>
              </a:rPr>
              <a:t>crazy</a:t>
            </a:r>
            <a:r>
              <a:rPr lang="hu-HU" sz="2400" dirty="0">
                <a:solidFill>
                  <a:schemeClr val="bg1"/>
                </a:solidFill>
                <a:cs typeface="Calibri"/>
              </a:rPr>
              <a:t> </a:t>
            </a:r>
            <a:r>
              <a:rPr lang="hu-HU" sz="2400" dirty="0" err="1">
                <a:solidFill>
                  <a:schemeClr val="bg1"/>
                </a:solidFill>
                <a:cs typeface="Calibri"/>
              </a:rPr>
              <a:t>ideas</a:t>
            </a:r>
            <a:endParaRPr lang="hu-HU" sz="2400">
              <a:solidFill>
                <a:schemeClr val="bg1"/>
              </a:solidFill>
              <a:cs typeface="Calibri"/>
            </a:endParaRPr>
          </a:p>
          <a:p>
            <a:endParaRPr lang="hu-HU" sz="2400">
              <a:solidFill>
                <a:schemeClr val="bg1"/>
              </a:solidFill>
              <a:cs typeface="Calibri"/>
            </a:endParaRPr>
          </a:p>
        </p:txBody>
      </p:sp>
      <p:pic>
        <p:nvPicPr>
          <p:cNvPr id="4" name="Kép 4" descr="A képen személy, padló látható&#10;&#10;Automatikusan generált leírás">
            <a:extLst>
              <a:ext uri="{FF2B5EF4-FFF2-40B4-BE49-F238E27FC236}">
                <a16:creationId xmlns:a16="http://schemas.microsoft.com/office/drawing/2014/main" id="{F90CACDF-7781-09C3-649C-B33BCC338742}"/>
              </a:ext>
            </a:extLst>
          </p:cNvPr>
          <p:cNvPicPr>
            <a:picLocks noChangeAspect="1"/>
          </p:cNvPicPr>
          <p:nvPr/>
        </p:nvPicPr>
        <p:blipFill>
          <a:blip r:embed="rId2"/>
          <a:stretch>
            <a:fillRect/>
          </a:stretch>
        </p:blipFill>
        <p:spPr>
          <a:xfrm>
            <a:off x="7419678" y="369913"/>
            <a:ext cx="2039669"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ép 5" descr="A képen kültéri, sisak, bicikli látható&#10;&#10;Automatikusan generált leírás">
            <a:extLst>
              <a:ext uri="{FF2B5EF4-FFF2-40B4-BE49-F238E27FC236}">
                <a16:creationId xmlns:a16="http://schemas.microsoft.com/office/drawing/2014/main" id="{DE712200-442D-658E-ED35-FF97D8037CFA}"/>
              </a:ext>
            </a:extLst>
          </p:cNvPr>
          <p:cNvPicPr>
            <a:picLocks noChangeAspect="1"/>
          </p:cNvPicPr>
          <p:nvPr/>
        </p:nvPicPr>
        <p:blipFill>
          <a:blip r:embed="rId3"/>
          <a:stretch>
            <a:fillRect/>
          </a:stretch>
        </p:blipFill>
        <p:spPr>
          <a:xfrm>
            <a:off x="8038661" y="3924824"/>
            <a:ext cx="3588640" cy="2395417"/>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48943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ép 4" descr="A képen Webhely látható&#10;&#10;Automatikusan generált leírás">
            <a:extLst>
              <a:ext uri="{FF2B5EF4-FFF2-40B4-BE49-F238E27FC236}">
                <a16:creationId xmlns:a16="http://schemas.microsoft.com/office/drawing/2014/main" id="{5D5662D4-C49D-916B-499D-96F767744EDA}"/>
              </a:ext>
            </a:extLst>
          </p:cNvPr>
          <p:cNvPicPr>
            <a:picLocks noGrp="1" noChangeAspect="1"/>
          </p:cNvPicPr>
          <p:nvPr>
            <p:ph idx="1"/>
          </p:nvPr>
        </p:nvPicPr>
        <p:blipFill rotWithShape="1">
          <a:blip r:embed="rId2"/>
          <a:srcRect l="9676" r="27847" b="585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8037B718-CEA5-B874-D920-D7438AE51891}"/>
              </a:ext>
            </a:extLst>
          </p:cNvPr>
          <p:cNvSpPr>
            <a:spLocks noGrp="1"/>
          </p:cNvSpPr>
          <p:nvPr>
            <p:ph type="title"/>
          </p:nvPr>
        </p:nvSpPr>
        <p:spPr>
          <a:xfrm>
            <a:off x="291076" y="3149570"/>
            <a:ext cx="4454680" cy="1119418"/>
          </a:xfrm>
        </p:spPr>
        <p:txBody>
          <a:bodyPr vert="horz" lIns="91440" tIns="45720" rIns="91440" bIns="45720" rtlCol="0" anchor="b">
            <a:normAutofit/>
          </a:bodyPr>
          <a:lstStyle/>
          <a:p>
            <a:r>
              <a:rPr lang="en-US" sz="4800"/>
              <a:t>Based on a book</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zövegdoboz 4">
            <a:extLst>
              <a:ext uri="{FF2B5EF4-FFF2-40B4-BE49-F238E27FC236}">
                <a16:creationId xmlns:a16="http://schemas.microsoft.com/office/drawing/2014/main" id="{22670E52-FF26-A020-AB2F-DAB477995221}"/>
              </a:ext>
            </a:extLst>
          </p:cNvPr>
          <p:cNvSpPr txBox="1"/>
          <p:nvPr/>
        </p:nvSpPr>
        <p:spPr>
          <a:xfrm>
            <a:off x="296924" y="4823917"/>
            <a:ext cx="42263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hu-HU" sz="2400" dirty="0">
                <a:cs typeface="Calibri"/>
              </a:rPr>
              <a:t>Jeanne Ryan </a:t>
            </a:r>
            <a:r>
              <a:rPr lang="hu-HU" sz="2400" err="1">
                <a:cs typeface="Calibri"/>
              </a:rPr>
              <a:t>wrote</a:t>
            </a:r>
            <a:r>
              <a:rPr lang="hu-HU" sz="2400" dirty="0">
                <a:cs typeface="Calibri"/>
              </a:rPr>
              <a:t> </a:t>
            </a:r>
            <a:r>
              <a:rPr lang="hu-HU" sz="2400" err="1">
                <a:cs typeface="Calibri"/>
              </a:rPr>
              <a:t>it</a:t>
            </a:r>
            <a:r>
              <a:rPr lang="hu-HU" sz="2400" dirty="0">
                <a:cs typeface="Calibri"/>
              </a:rPr>
              <a:t> in 2012</a:t>
            </a:r>
          </a:p>
          <a:p>
            <a:pPr marL="285750" indent="-285750">
              <a:buFont typeface="Arial"/>
              <a:buChar char="•"/>
            </a:pPr>
            <a:r>
              <a:rPr lang="hu-HU" sz="2400" dirty="0">
                <a:cs typeface="Calibri"/>
              </a:rPr>
              <a:t>Thriller and </a:t>
            </a:r>
            <a:r>
              <a:rPr lang="hu-HU" sz="2400" err="1">
                <a:cs typeface="Calibri"/>
              </a:rPr>
              <a:t>adventure</a:t>
            </a:r>
            <a:r>
              <a:rPr lang="hu-HU" sz="2400" dirty="0">
                <a:cs typeface="Calibri"/>
              </a:rPr>
              <a:t> </a:t>
            </a:r>
            <a:r>
              <a:rPr lang="hu-HU" sz="2400" err="1">
                <a:cs typeface="Calibri"/>
              </a:rPr>
              <a:t>novel</a:t>
            </a:r>
            <a:endParaRPr lang="hu-HU" sz="2400">
              <a:cs typeface="Calibri"/>
            </a:endParaRPr>
          </a:p>
        </p:txBody>
      </p:sp>
    </p:spTree>
    <p:extLst>
      <p:ext uri="{BB962C8B-B14F-4D97-AF65-F5344CB8AC3E}">
        <p14:creationId xmlns:p14="http://schemas.microsoft.com/office/powerpoint/2010/main" val="345749544"/>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DC27B5D-A3F3-102A-A958-C7DF1C5CEA03}"/>
              </a:ext>
            </a:extLst>
          </p:cNvPr>
          <p:cNvSpPr>
            <a:spLocks noGrp="1"/>
          </p:cNvSpPr>
          <p:nvPr>
            <p:ph type="title"/>
          </p:nvPr>
        </p:nvSpPr>
        <p:spPr/>
        <p:txBody>
          <a:bodyPr/>
          <a:lstStyle/>
          <a:p>
            <a:endParaRPr lang="hu-HU"/>
          </a:p>
        </p:txBody>
      </p:sp>
      <p:pic>
        <p:nvPicPr>
          <p:cNvPr id="4" name="Nerve (2016 Movie) - Official Trailer">
            <a:hlinkClick r:id="" action="ppaction://media"/>
            <a:extLst>
              <a:ext uri="{FF2B5EF4-FFF2-40B4-BE49-F238E27FC236}">
                <a16:creationId xmlns:a16="http://schemas.microsoft.com/office/drawing/2014/main" id="{243FAB79-63EF-10FA-C7BD-B6A730B70AE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45721"/>
            <a:ext cx="12192000" cy="6857845"/>
          </a:xfrm>
        </p:spPr>
      </p:pic>
    </p:spTree>
    <p:extLst>
      <p:ext uri="{BB962C8B-B14F-4D97-AF65-F5344CB8AC3E}">
        <p14:creationId xmlns:p14="http://schemas.microsoft.com/office/powerpoint/2010/main" val="3608778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9"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Kép 4">
            <a:extLst>
              <a:ext uri="{FF2B5EF4-FFF2-40B4-BE49-F238E27FC236}">
                <a16:creationId xmlns:a16="http://schemas.microsoft.com/office/drawing/2014/main" id="{B7F25AFC-0013-9DAC-1F2C-53D3779F4384}"/>
              </a:ext>
            </a:extLst>
          </p:cNvPr>
          <p:cNvPicPr>
            <a:picLocks noGrp="1" noChangeAspect="1"/>
          </p:cNvPicPr>
          <p:nvPr>
            <p:ph idx="1"/>
          </p:nvPr>
        </p:nvPicPr>
        <p:blipFill>
          <a:blip r:embed="rId2"/>
          <a:stretch>
            <a:fillRect/>
          </a:stretch>
        </p:blipFill>
        <p:spPr>
          <a:xfrm>
            <a:off x="646981" y="1906943"/>
            <a:ext cx="5008901" cy="2887944"/>
          </a:xfrm>
        </p:spPr>
      </p:pic>
    </p:spTree>
    <p:extLst>
      <p:ext uri="{BB962C8B-B14F-4D97-AF65-F5344CB8AC3E}">
        <p14:creationId xmlns:p14="http://schemas.microsoft.com/office/powerpoint/2010/main" val="220242976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E691CE9-B57E-61A1-1F2E-387944CA96F2}"/>
              </a:ext>
            </a:extLst>
          </p:cNvPr>
          <p:cNvSpPr>
            <a:spLocks noGrp="1"/>
          </p:cNvSpPr>
          <p:nvPr>
            <p:ph type="title"/>
          </p:nvPr>
        </p:nvSpPr>
        <p:spPr/>
        <p:txBody>
          <a:bodyPr/>
          <a:lstStyle/>
          <a:p>
            <a:r>
              <a:rPr lang="hu-HU" dirty="0" err="1"/>
              <a:t>Trailer</a:t>
            </a:r>
            <a:endParaRPr lang="hu-HU" dirty="0"/>
          </a:p>
        </p:txBody>
      </p:sp>
      <p:sp>
        <p:nvSpPr>
          <p:cNvPr id="3" name="Tartalom helye 2">
            <a:extLst>
              <a:ext uri="{FF2B5EF4-FFF2-40B4-BE49-F238E27FC236}">
                <a16:creationId xmlns:a16="http://schemas.microsoft.com/office/drawing/2014/main" id="{0334151A-367D-58CC-6F86-B9A9FDC214B0}"/>
              </a:ext>
            </a:extLst>
          </p:cNvPr>
          <p:cNvSpPr>
            <a:spLocks noGrp="1"/>
          </p:cNvSpPr>
          <p:nvPr>
            <p:ph idx="1"/>
          </p:nvPr>
        </p:nvSpPr>
        <p:spPr/>
        <p:txBody>
          <a:bodyPr/>
          <a:lstStyle/>
          <a:p>
            <a:r>
              <a:rPr lang="hu-HU" dirty="0">
                <a:hlinkClick r:id="rId2"/>
              </a:rPr>
              <a:t>https://www.youtube.com/watch?v=2PR9MOPTI7g</a:t>
            </a:r>
            <a:endParaRPr lang="hu-HU" dirty="0"/>
          </a:p>
          <a:p>
            <a:endParaRPr lang="hu-HU" dirty="0"/>
          </a:p>
        </p:txBody>
      </p:sp>
    </p:spTree>
    <p:extLst>
      <p:ext uri="{BB962C8B-B14F-4D97-AF65-F5344CB8AC3E}">
        <p14:creationId xmlns:p14="http://schemas.microsoft.com/office/powerpoint/2010/main" val="150132931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C268A407-936B-490A-ECBB-48E0D72B4A52}"/>
              </a:ext>
            </a:extLst>
          </p:cNvPr>
          <p:cNvSpPr>
            <a:spLocks noGrp="1"/>
          </p:cNvSpPr>
          <p:nvPr>
            <p:ph type="title"/>
          </p:nvPr>
        </p:nvSpPr>
        <p:spPr>
          <a:xfrm>
            <a:off x="630220" y="2164532"/>
            <a:ext cx="6209209" cy="2251536"/>
          </a:xfrm>
        </p:spPr>
        <p:txBody>
          <a:bodyPr vert="horz" lIns="91440" tIns="45720" rIns="91440" bIns="45720" rtlCol="0" anchor="b">
            <a:noAutofit/>
          </a:bodyPr>
          <a:lstStyle/>
          <a:p>
            <a:r>
              <a:rPr lang="hu-HU" sz="6600" err="1">
                <a:solidFill>
                  <a:schemeClr val="bg1"/>
                </a:solidFill>
                <a:cs typeface="Calibri Light"/>
              </a:rPr>
              <a:t>Thank</a:t>
            </a:r>
            <a:r>
              <a:rPr lang="hu-HU" sz="6600" dirty="0">
                <a:solidFill>
                  <a:schemeClr val="bg1"/>
                </a:solidFill>
                <a:cs typeface="Calibri Light"/>
              </a:rPr>
              <a:t> </a:t>
            </a:r>
            <a:r>
              <a:rPr lang="hu-HU" sz="6600" err="1">
                <a:solidFill>
                  <a:schemeClr val="bg1"/>
                </a:solidFill>
                <a:cs typeface="Calibri Light"/>
              </a:rPr>
              <a:t>you</a:t>
            </a:r>
            <a:r>
              <a:rPr lang="hu-HU" sz="6600" dirty="0">
                <a:solidFill>
                  <a:schemeClr val="bg1"/>
                </a:solidFill>
                <a:cs typeface="Calibri Light"/>
              </a:rPr>
              <a:t> </a:t>
            </a:r>
            <a:r>
              <a:rPr lang="hu-HU" sz="6600" err="1">
                <a:solidFill>
                  <a:schemeClr val="bg1"/>
                </a:solidFill>
                <a:cs typeface="Calibri Light"/>
              </a:rPr>
              <a:t>for</a:t>
            </a:r>
            <a:r>
              <a:rPr lang="hu-HU" sz="6600" dirty="0">
                <a:solidFill>
                  <a:schemeClr val="bg1"/>
                </a:solidFill>
                <a:cs typeface="Calibri Light"/>
              </a:rPr>
              <a:t> </a:t>
            </a:r>
            <a:r>
              <a:rPr lang="hu-HU" sz="6600" err="1">
                <a:solidFill>
                  <a:schemeClr val="bg1"/>
                </a:solidFill>
                <a:cs typeface="Calibri Light"/>
              </a:rPr>
              <a:t>your</a:t>
            </a:r>
            <a:r>
              <a:rPr lang="hu-HU" sz="6600" dirty="0">
                <a:solidFill>
                  <a:schemeClr val="bg1"/>
                </a:solidFill>
                <a:cs typeface="Calibri Light"/>
              </a:rPr>
              <a:t> </a:t>
            </a:r>
            <a:r>
              <a:rPr lang="hu-HU" sz="6600" err="1">
                <a:solidFill>
                  <a:schemeClr val="bg1"/>
                </a:solidFill>
                <a:cs typeface="Calibri Light"/>
              </a:rPr>
              <a:t>attention</a:t>
            </a:r>
            <a:r>
              <a:rPr lang="hu-HU" sz="6600" dirty="0">
                <a:solidFill>
                  <a:schemeClr val="bg1"/>
                </a:solidFill>
                <a:cs typeface="Calibri Light"/>
              </a:rPr>
              <a:t>!</a:t>
            </a:r>
          </a:p>
        </p:txBody>
      </p:sp>
      <p:sp>
        <p:nvSpPr>
          <p:cNvPr id="13" name="Graphic 212">
            <a:extLst>
              <a:ext uri="{FF2B5EF4-FFF2-40B4-BE49-F238E27FC236}">
                <a16:creationId xmlns:a16="http://schemas.microsoft.com/office/drawing/2014/main" id="{52D7FCC1-2D52-49CE-A986-EE6E0CA649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5" name="Graphic 212">
            <a:extLst>
              <a:ext uri="{FF2B5EF4-FFF2-40B4-BE49-F238E27FC236}">
                <a16:creationId xmlns:a16="http://schemas.microsoft.com/office/drawing/2014/main" id="{28C3CACD-E5A7-4AAC-AE47-75CF7D30F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7" name="Group 16">
            <a:extLst>
              <a:ext uri="{FF2B5EF4-FFF2-40B4-BE49-F238E27FC236}">
                <a16:creationId xmlns:a16="http://schemas.microsoft.com/office/drawing/2014/main" id="{3A35C15A-135A-4FD3-BA11-A046CFA390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26111"/>
            <a:ext cx="1598829" cy="531293"/>
            <a:chOff x="6491531" y="1420258"/>
            <a:chExt cx="1598829" cy="531293"/>
          </a:xfrm>
          <a:solidFill>
            <a:schemeClr val="bg1"/>
          </a:solidFill>
        </p:grpSpPr>
        <p:grpSp>
          <p:nvGrpSpPr>
            <p:cNvPr id="18" name="Graphic 190">
              <a:extLst>
                <a:ext uri="{FF2B5EF4-FFF2-40B4-BE49-F238E27FC236}">
                  <a16:creationId xmlns:a16="http://schemas.microsoft.com/office/drawing/2014/main" id="{61E65A99-85A2-448D-AA1F-7690BD01A7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2" name="Freeform: Shape 21">
                <a:extLst>
                  <a:ext uri="{FF2B5EF4-FFF2-40B4-BE49-F238E27FC236}">
                    <a16:creationId xmlns:a16="http://schemas.microsoft.com/office/drawing/2014/main" id="{A127EC05-3250-408F-8F9F-A73F8B9B1D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6D9B8D4-23BB-4CD2-A0FF-95423AFEB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9" name="Graphic 190">
              <a:extLst>
                <a:ext uri="{FF2B5EF4-FFF2-40B4-BE49-F238E27FC236}">
                  <a16:creationId xmlns:a16="http://schemas.microsoft.com/office/drawing/2014/main" id="{91DC38B0-ED19-4BAC-A009-485461F23D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0" name="Freeform: Shape 19">
                <a:extLst>
                  <a:ext uri="{FF2B5EF4-FFF2-40B4-BE49-F238E27FC236}">
                    <a16:creationId xmlns:a16="http://schemas.microsoft.com/office/drawing/2014/main" id="{1A2C10C3-E625-41E2-8047-2AE4A87F3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F0340A9-BD8A-4ABB-9AC1-7A14DF22E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4" name="Kép 4" descr="A képen szöveg látható&#10;&#10;Automatikusan generált leírás">
            <a:extLst>
              <a:ext uri="{FF2B5EF4-FFF2-40B4-BE49-F238E27FC236}">
                <a16:creationId xmlns:a16="http://schemas.microsoft.com/office/drawing/2014/main" id="{FA4D9537-F6ED-6484-5E5D-EBD2EC81D9E2}"/>
              </a:ext>
            </a:extLst>
          </p:cNvPr>
          <p:cNvPicPr>
            <a:picLocks noChangeAspect="1"/>
          </p:cNvPicPr>
          <p:nvPr/>
        </p:nvPicPr>
        <p:blipFill>
          <a:blip r:embed="rId2"/>
          <a:stretch>
            <a:fillRect/>
          </a:stretch>
        </p:blipFill>
        <p:spPr>
          <a:xfrm>
            <a:off x="7253021" y="2279537"/>
            <a:ext cx="3555043" cy="2298927"/>
          </a:xfrm>
          <a:prstGeom prst="rect">
            <a:avLst/>
          </a:prstGeom>
        </p:spPr>
      </p:pic>
      <p:grpSp>
        <p:nvGrpSpPr>
          <p:cNvPr id="25" name="Group 24">
            <a:extLst>
              <a:ext uri="{FF2B5EF4-FFF2-40B4-BE49-F238E27FC236}">
                <a16:creationId xmlns:a16="http://schemas.microsoft.com/office/drawing/2014/main" id="{03AF83E4-4DE2-499C-9F36-0279E7E4F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52524"/>
            <a:ext cx="1443404" cy="1443428"/>
            <a:chOff x="10154385" y="4452524"/>
            <a:chExt cx="1443404" cy="1443428"/>
          </a:xfrm>
          <a:solidFill>
            <a:schemeClr val="bg1"/>
          </a:solidFill>
        </p:grpSpPr>
        <p:grpSp>
          <p:nvGrpSpPr>
            <p:cNvPr id="26" name="Graphic 4">
              <a:extLst>
                <a:ext uri="{FF2B5EF4-FFF2-40B4-BE49-F238E27FC236}">
                  <a16:creationId xmlns:a16="http://schemas.microsoft.com/office/drawing/2014/main" id="{0B09EB4D-4323-43F4-9970-42885A83A87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7" name="Freeform: Shape 196">
                <a:extLst>
                  <a:ext uri="{FF2B5EF4-FFF2-40B4-BE49-F238E27FC236}">
                    <a16:creationId xmlns:a16="http://schemas.microsoft.com/office/drawing/2014/main" id="{BA9C6284-1137-47FE-9471-23CA82494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A00A6D3C-23F9-41D9-B891-14D8E2E98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8F8D96F5-1ED7-4891-8D8B-A24E72DA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0E9A3A72-EC37-423D-B309-A6487A86C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EBE630AB-13C0-44A2-80CA-C07483E93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B7768337-3D65-4FE5-8E1A-D79219E0A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68E4331-550E-4929-ACE8-D2ED2D6EA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68D8817-CAEE-45BB-820E-A67C68D48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50A8C31-0139-4ABD-967A-139738E88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9855AEE1-1C1C-4832-8B4C-042F59E029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A41C5A32-BD0A-4457-9CF7-97467FA2B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93C14A20-2E3C-49F8-AF55-C384FEB955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DB167719-0D82-4ABF-9BC8-B073A847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660582DE-E250-4561-9298-E4FADEB9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820B635A-6E81-4D8A-98A3-141E57A6FF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3909A0ED-D070-4792-A2EE-CCEB6BA6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4619A19C-3B55-4085-8668-458999628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87D16772-2B59-486E-BE47-65D591C08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D6A06B8-1E4A-497F-B977-F78E5D7D0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55BC53AD-5249-4FB1-AB74-3F71AAEB5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36F8561A-874A-48BB-BCC2-07F002ED4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BA6B1B8F-9695-447F-BF2F-9010D40A0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54192F9-26C5-4212-BA60-CADA662AF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BFBDA013-4858-422E-AE7A-614BF71FB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42BA261C-0C75-431D-9FD5-2C3AA241B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0F8709D9-2655-4A39-9228-BCFCBF412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653F80B-5CF7-45EF-889B-FD0AAF4835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2A1DA86A-7442-4897-88A4-EDD18A01C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39623279-A4CE-49AC-B5FA-CD224324B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B9D8B4D-1BE5-4CD9-A592-D0D3D76911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769A47A3-F5B7-4BF0-B920-21A62F96F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6E5DCDE9-48A4-41BA-987D-CC72C62B3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0F51F840-3DBF-444E-BC79-718416C51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2DFD2B64-98D0-4E59-AE1F-693872F36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CF09CB65-8B7E-426C-A3FE-DD20196F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43149294-A5BC-4E62-A167-3CD55E05B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DB99FCDF-C9A0-40F7-ABDE-7247B2238D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CE59751-EC07-43C1-A5F5-AF5D30EBB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573CCF2-67F2-4BD1-A01C-1D064B908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C60C662-612D-485A-A50D-E938C6E4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48F63C-A2BB-4D89-9649-91EC2045C0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1C29F96C-43D4-4F0F-A76D-4CED9C610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60107F-776B-455F-AC78-225F21B81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B1DB332-7265-477D-9A04-EDB3799DE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EBBEFE2D-1654-40D8-A838-45728A168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190211E2-64DF-4171-811B-B8A0CD87B9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F7CDCE8-8B48-4859-BDFE-FCB7BC6F5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B770A8C4-614E-4295-A937-718CC61B2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A699ADB6-675C-44B0-B96E-EDD7AC1F9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64875E98-2AA1-4001-90EA-2F3D9E017E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5BEC7219-356F-4141-B57B-8BCD85BF77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64D4AAB-BB2C-4A77-BB45-94EEC66CD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E9CF29A-81CA-4A03-8B04-55F566882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52FEFF22-7798-4730-9C0B-EC7EAFCD01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0149276-D167-4D2B-93F1-FD2958302B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E7DC22D5-A39C-4789-A952-D891488772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BA51EF1-15F0-4193-AB83-F8C8A64D6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FB75ADB-F020-4C56-91C6-9AB4629855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DBCE5CDF-BBF6-4E67-8CCE-9482D7EB4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2138BABC-E51C-4F80-972E-CF44385C1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96B0C850-272E-4B08-8779-B872DCAA3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2EEE54AF-B9C2-494D-9E02-2F67FEF7A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D21349A4-F7C9-492C-A658-EA9F7538B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D88D1ED8-AC07-4621-9933-E10CE61220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6FD21FCD-1DA9-45C2-9AB5-548EE0E6E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C8BDD8CA-1442-470F-A5D3-FC8A87A10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3B8DF094-690E-4C13-8284-7A7C97441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E0B926C-A114-444D-BA51-FECE28B03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00BDE6CC-5F54-4752-ACC4-E3BCF2BEE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E28F857-CCD8-4222-84C0-A0B415E7B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CD2687E0-0214-44E6-8BB1-34F6B7BA8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7F1236AA-FC17-487E-83B1-D71BCB2A8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23384AA-72EF-4BCF-9137-194440583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BD81D1B-2270-4FBE-B437-F0DBB8DDF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6411E268-F8CA-4C78-82ED-DDCF28B0B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48F8732-5205-4843-A2EB-3E0EB18F9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DC5966DA-8E1A-43FF-A1A4-C6879B4564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3BEFD3E-662F-4B38-859E-093A14241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06C52F63-F17B-4356-A3AE-9707D93D2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85706A28-0822-4064-AD3E-2A1F4E1C9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348A813F-1672-44DB-A207-F3494E7C2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6FC8AEBA-4BD5-4BB0-B004-A8B06B6A4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71ED8D8F-0325-426C-9257-1A5048211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FF054DF-85C2-466A-9D64-EB6D95AA8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2D01FA60-E77D-41EE-8228-CFB979E3D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C8D6F02-E0C8-4EF5-9D41-E75C16C16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BD111AAF-4EE4-4A89-84D2-4201F035D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E8F4C133-3F54-4715-A7D6-4261B9A99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0BAA2E6B-E393-45EA-8AE6-A775AA69C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7DB4F953-9FE8-4B8D-A62B-CB20A7037A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9D918AF2-85FB-436F-99DB-622B076646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1F078C58-0893-4D64-B685-BCB70CAC62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AEDA3784-7618-477C-A8B0-36FA393D6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0AC49727-CA00-439E-82D4-B446B7896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6B67B441-65C8-4A53-968B-C56CB4086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94CEDDB5-CC85-4A9E-A73C-85D7B714F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80BF7883-770D-4CA2-BE01-C5F4B102B9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DF07BC6-9560-430C-86FA-AFA6F7DF0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9B085920-7744-44C8-AF91-D2F16C997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2308C0A-08FC-4AAA-87B2-1E57033E4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AB727BDA-993C-4BB5-8CED-8D50C55F7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1BB192D1-56DC-4342-911C-7D80A9084D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337ADC5A-E225-4E91-B940-2DD15330E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0D170CF5-349D-4588-8AD3-373D47A4E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297A6982-5B80-4376-A9D2-C11E9B084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0B14F779-546D-4011-8459-2E8E34C50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35AE6943-22C6-405D-A071-F8EC29DAB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464DBFD-1DA1-456F-8427-CF66CD4C8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C9CA1114-00C4-448B-BF9A-9D70C709B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2101A885-A4A8-4AFE-9905-E510D58C8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661E165D-4826-43AD-AD75-1C965A71A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C1F2231A-5945-44AF-95E4-6D14529C8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1998F14A-698C-4220-92B8-2EC10C356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496E0BBF-D595-4DAE-91C6-4EB179C693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E31F1BC0-CB0A-4386-BE5E-7972AFB05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B1575BDE-4CFA-4FAD-9F64-692A6DBFF5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9D32D2E3-5D5B-4751-A477-A26860AC17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92009233-25F1-4029-B170-318CBBA00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CCBFA5E5-8384-4D58-BD73-BA36E23E8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ACBBAC3-185E-4C28-81AB-C9BE2A88D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225AF996-F3FB-4AF2-B954-BDF79069E7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E10B0127-17D3-4B62-8708-9558A7945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A36A9D1B-B750-446F-99FF-E3280E32A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C078DB92-DE53-4BEC-BBD4-B5966EAA1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7334AD7D-F850-4E92-89F9-49EE6E3AA7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4D983A3-96A9-4BB8-90D5-93B0E625F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43A1FFE3-BB5F-4455-B23F-DA56AE791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C34E69E0-4115-4CAA-86FB-1D5A8830D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E5707C7C-BEB2-4920-9D44-8AF218FFB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D95D2E5E-6D1E-43FC-A231-E28A08296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DB511D52-FE0D-4F8D-AC2F-6806904C6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E4D31CC7-D38B-4566-A6F9-5CB84EEAA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48116577-FA2A-434D-83D4-213A1497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02288414-AA9B-4065-A506-AE5ED2ABC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92EAF5E5-70A0-4FE6-B906-6BCF9C49F7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3DA12971-2CD2-4DE8-8B05-8B11B5614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B9486073-CABC-45A3-B442-5959E5CE6D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3EEB7953-85A2-4391-931C-CE88AC053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BF2EBC9-4A08-4A35-8C75-15E51BA0A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1686BEF1-7F1A-40F6-BC3F-24221ACEC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5D2D2281-DA3F-41A6-B56E-2EE507826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B1EBA419-056B-478C-A25C-B349F4DDD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3DE38383-61B3-4E4E-B781-1C7DA04D65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F62AD048-154B-4830-A46F-263BA35AA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636A730F-15EE-440C-84B5-0541AE954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31AF286F-6D0E-447F-B4D1-24729E0D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36F64061-98E4-477D-BABF-CC6BA8D67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1C601616-D38B-4ED2-BD55-F5AEA36AB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E0593B16-48EE-41A8-B4AF-E03A74CBB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26B2406B-8A3A-4381-8D69-1178F16C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DF1F792D-BA16-4D8F-99C3-E5E6959A51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AA77D5AF-6FFE-4577-BC40-BA1902307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08F16A01-2EE8-4E4F-83CD-2000577D1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18ACB7FF-8D64-44A2-8571-7DB441D97E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E15E0D81-20B6-4D4C-9B7C-4D5A01B6A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8F687395-0ADA-4504-B6D0-D55493AB6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4D99C3F-4701-403D-A69E-EE345B0E4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0C6D9CF1-A535-4742-B2CF-B61ADC55E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E9EB265F-CF4E-4485-88F1-AE3CE1BE3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9B354D37-6517-4AF4-8195-9A7B43D20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2A3087FA-3C5B-4898-9FE2-633DAA0B74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C8D7AB32-147E-4110-ABBE-7F1FB6894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542ED17E-A6FC-4BC6-B7FE-EF9BC5B1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4610CFBC-B173-4CBE-BBD7-7E859FCA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7578019C-8AAF-4A81-84C4-155EB43FA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46936191-0661-4BD8-9A61-D00FAC97D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F7BC1D8F-F88B-4A19-B640-8DCC73992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47D77817-943A-4D8A-82EE-C309FC9FF0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BF86E220-D031-40B7-B3A2-0C723E3A9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7" name="Graphic 4">
              <a:extLst>
                <a:ext uri="{FF2B5EF4-FFF2-40B4-BE49-F238E27FC236}">
                  <a16:creationId xmlns:a16="http://schemas.microsoft.com/office/drawing/2014/main" id="{226E1D80-1BFB-4A13-8F3C-94D54398C5F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8" name="Freeform: Shape 27">
                <a:extLst>
                  <a:ext uri="{FF2B5EF4-FFF2-40B4-BE49-F238E27FC236}">
                    <a16:creationId xmlns:a16="http://schemas.microsoft.com/office/drawing/2014/main" id="{3DCC1C21-CB11-4506-90E4-37DCD97AF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8177170-8FD3-4752-B1DB-0186ADF9B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CAA5FB4-9073-4612-99F5-95E1C6D06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E021324-18DD-4114-8992-9652707C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ECBC33B-D8EB-4804-9EA3-57C07B57C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D03927C7-0E45-4B61-844A-4A626FDF6A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C6AF6E8-E748-47F7-B35C-567D5FBA6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1EC671E5-B299-470C-9C7A-A50106E51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410EBDF-623D-41EF-82A4-9FB938A7B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6F866F8-B429-471B-9C2B-051BDCBAF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83B4FBD-06C8-4D5D-B0D9-755E4CD1A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E3FD149-0B2F-4DA0-9721-59B9FEE8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D26DB48-036E-4616-BA8B-C606A7B58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D6F6275-06AB-4316-B8C4-927E53487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E8CABF3-9C76-46A0-8DE9-F055C94A93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1A12ED9-6299-4ABD-9827-DD52FE22B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0ADA37A-E396-4F92-AB19-D6994E0D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A96001A-BD0F-4CF9-A22B-545ED4F86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D9ACB13-4C6C-4347-9F65-1309B33A1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F17BE4A-72F8-4529-8558-E62103AEA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06708C3-D03F-4605-8C6F-AE8EDA08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520ADFA-68AE-4CE4-913A-F070A2817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C6C63AD-C87A-403E-ADB5-4EDD034438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370EAC6-89F0-4826-90D1-E55C33447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1FB61DD4-AB7B-417A-AE96-B1D9CBAC1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4AD18D2-11BA-4192-9845-206C033F3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5892E2D-483A-4C0A-87C7-6FFA2EB5E2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4037ACD-005D-4907-942F-D565AF6C8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A8FD84E-39BE-456B-84C5-E03698AAC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2FC47C2-6EF5-4D17-8703-527F28609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D29BC8A-00E1-481E-8BA4-1AA7F4AA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AF6ABE5-726A-495B-A832-3851CB911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8E250A7-0600-440B-BEBC-61B2D4D7B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C36BEB1-881D-4496-AD7F-1CC4B46FA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71DFE25-AF37-409C-B032-5F47D7150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9AF97A7-FC44-49BF-ABD1-59DB48B89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3939D792-9C64-48CF-8607-C7873A563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F69E48F-45D8-4A8A-A101-5DF775A5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EE47C3F3-8AC5-414F-8E20-25DA306C5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F09CB222-24C1-414A-B56E-EA3617D05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FC26844-A93E-4C55-8619-F58615B4A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EA8BA8A-4848-4084-A841-501CECF28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4BC148C-3116-4C75-89DF-2BF348429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1F3F7CB-7B69-49A3-A09E-D20648831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58072F8C-2347-472F-9D9A-F5511BA40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22C76E0-8D4F-4788-9856-B1AB15B209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3A9EC23-E263-4098-AC45-E628E1A29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B72211D0-3733-443C-999F-6CE736381C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EC069AD-6364-4585-A8F1-931648A1B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9361719-49F1-40E3-9ABA-2FE9D7836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37F2D47-03EF-4AE6-ABB9-36506DF5A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554F257-3BD2-493C-A5F1-FCC2C64C3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D297D55-4523-4CE1-9A0F-3EA6B27F79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05D1D96-783B-407F-BF8C-B0773589E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95D03B3C-A55A-4738-A6FF-8F2DA5B99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D41CE56E-C4C8-427A-9E82-C1EEF78E8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2359086-D108-47DE-B6EA-0BEE1835D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6FA49818-F2EA-427C-B93C-15E320DA1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435C1E1-0D80-4B30-8CAC-C6EDE1DE7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0FCB137-01B0-4770-AFC3-003DF7897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D03298B-8D34-487C-9DF0-DB9AC8307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698B28F-FFEF-44BA-B657-E59F80990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00A4B40-BCFB-46E4-AE4F-FCC5C6509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14CE6AE-7FAB-4A5D-8EA2-861CAF598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F0F3D4A-D39F-48EE-934D-C73834DC5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9B630BB-5848-4C72-9F5A-FC8EBE7A6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662A334-5814-480B-861F-17661B60F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DC0FC730-550F-42A2-AE79-EEA30B11C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3054F4A-43DC-46A1-89D0-87DA8F315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F66EF36-2C9F-49B2-B972-1BA82C8F36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7955EF8-6501-4579-B85F-DE5C0815FF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E0BA4174-EBEB-40DA-8B1D-6A7851E38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50512C7C-98D6-45AD-8CA4-1BEB01262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416CB557-0CE9-4015-A920-C6766A066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5EA7B3B4-3BF2-4B69-B300-5D86CCB0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D887DF00-5D34-4A8B-9A84-C40D33623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EADE921C-83B0-4521-916F-E7EC5CFDA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5CEDA6FA-EB55-47AE-A005-BF546085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DAC0C40-EF50-4632-B781-ACDAE95AF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82AAB43-E3D9-4272-8809-5F70B30206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8C7D300-E0BD-4C12-92B1-0801266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CCA3ED35-2344-4402-B61B-3932E6945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49146BF-06FF-41BB-BDD3-B80BABB3A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393A6A5F-F75B-4BBC-AADC-A84DA758E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7B21059-EA9B-4329-968B-81F7966D2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BFF9C99F-41B4-4789-934B-8BF03EA94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180277F-7E18-4896-AE91-960B379D2C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C95FE437-DA37-44C9-B975-96C6DD9DE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2A5369E-5DB7-4854-BBEC-D043F3A5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B6B0D6D9-913A-4804-83B5-5A9858F570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29B4FACF-EF13-4EFA-86D3-D5B2B6703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BD767A9-D2A3-4942-B654-34DDDFD60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0C97F02F-13B9-4D7E-B916-BC8713CC0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99C0654B-0803-40FA-BF28-D8EA65F58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D44F31B6-3657-4241-A94E-EEDBFF0C9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3557624B-3CCB-43DA-998B-B1EC599C7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75B0CCD4-215D-456D-808C-F96ABB7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E4E038E-23E6-43BE-9A3B-523A28DF7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A686F1FD-4135-414B-8575-ED97CC8DB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36FBC8D5-B3FE-4E26-8B4F-5D5668A8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33A60C97-778A-4251-A66B-49769F0C2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0CC04E3B-2AC3-4A7B-A425-DDABEA8AF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CEF7D0E1-459C-4A15-9F05-545F6430B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D5797445-BFB3-4EB2-8B44-4BF2C9E91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27FB1FC-477D-45B3-82B0-0F4936469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94CF442-4FF2-41B3-8870-097DBAF46C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24927C8-A42E-4B8D-84A4-50A58968B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5379CB96-0D3A-4582-8650-A909955BA3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531F84F2-CE93-4841-9AA6-BC9E35579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1BED9D2-07EF-452E-AFA1-9A1E80AE24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2C75A1A5-0A11-42EA-AF4E-FF52721258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4275A1C7-FA96-4BBB-A7EF-A7ED02814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8CA8B3B4-73BE-41D5-900B-42FBF6AA7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0264B0D-E150-4641-BBB1-58080670E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CC2D199-EF36-4077-A50C-D9FC99331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C6DCCA13-7F75-46F9-97B3-A9DA4C217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56C76EEB-75A4-418F-9FE0-CC513BC3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E952CEF-EC1B-4714-8900-D2DFAEF30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2B899198-ADCC-4613-957B-7A40B17B1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581AF7F-95DB-4163-B608-C04A61FB9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5616F834-835A-42B4-B51B-5AD285E28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EF598AFA-5F8F-4191-8881-1DE91BB2B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6623A080-F2C6-4664-B99C-99A9C287B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30E7091-D82F-490A-8F32-DE8745212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B340B39-E421-434F-AF1A-DAD7E7802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6C2ED568-9809-4A18-A06A-87018A98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6C26F4B-6369-4557-B6D4-A1B448B1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42CEA830-FB77-4EA5-9BAB-64B6F500F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E5A9B88C-3ADF-40D8-9E9B-42439F85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CC9DEE2F-0410-4B1A-BED8-D1371CE8B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A66E75A-959E-436D-B1F1-DBD1E460E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B35526DB-3749-43FA-84BA-E73EE1D1D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503C90B-19EF-4925-A08A-AE40956A2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98692DC-F401-45BC-ABC7-421F3391C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629B1A4-7BFC-4F45-9FAD-BB035C4E4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2F92592-AB8B-4732-BEE7-3E2B830EA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9C3644DC-02D1-43FF-8ED1-0ECBBA4B3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DC12AE3-E70C-4CD8-9A74-7567F99C46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0E0DDE12-8B48-4D21-8863-06298ED8B8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C611F1DE-AF40-48FC-8A1E-0A175D439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34C2CAED-22FC-4450-8BBC-7811F7DF9B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F89E6B45-A41C-4735-A7F5-E4EFD5DCF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4BFE35C-5487-42E8-AC30-01FC1E4F51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575E1A5-C3CB-4081-A394-36172B7DB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C9C6DF24-803A-44A1-B29A-B90297D393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22A7B096-566C-4312-AF19-D9A3B6BC0E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8B429767-12DD-4020-BC3E-9944CF36F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F510776-417B-4B74-9082-ED3915450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FEF51D3D-E951-49CE-BCE4-D444BEF6B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B27BA73E-E784-4961-884D-F507DDE38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2849019E-0178-4A1C-A5D8-DC3DFC572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B49676D-9D41-4B2D-8FF9-69AC31CFD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6BDFE3E8-9647-4400-B019-8EDD4E688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EDD57B95-ED61-4561-9ADF-38126BADC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3744F230-BFBA-41B0-9FE2-481D1EAFFF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32022D3-12E0-4BC1-8085-D6CBF3CDD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D1AED37F-874A-4B21-A522-FEBCB38F4C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5BB466E2-3497-4A3B-8777-FAA0AAEE2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A924D178-36E4-4E29-86E8-7716F3B4A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0DF84E5-BB3D-4120-8FD3-98ECDA31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E5B29635-10AC-481E-A2DE-80E9DE61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AAB430CA-3259-463F-85F9-B6E180323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8EF18909-FC9F-4845-B1DC-027E82B21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EFCE2389-D574-49C1-89EB-D8C730888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D44B35A5-5216-45FC-8F0F-D80E383B42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9470F10A-F708-41AA-A910-5C288B355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CD73E13B-910B-40D2-B53F-6614C098B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8267FC95-0200-40B3-B043-D33BEA60D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9F14022C-37CD-4CDD-ACD1-86161EF0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631147338"/>
      </p:ext>
    </p:extLst>
  </p:cSld>
  <p:clrMapOvr>
    <a:masterClrMapping/>
  </p:clrMapOvr>
  <p:transition spd="slow">
    <p:push dir="u"/>
  </p:transition>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118</Words>
  <Application>Microsoft Office PowerPoint</Application>
  <PresentationFormat>Szélesvásznú</PresentationFormat>
  <Paragraphs>16</Paragraphs>
  <Slides>9</Slides>
  <Notes>0</Notes>
  <HiddenSlides>1</HiddenSlides>
  <MMClips>1</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9</vt:i4>
      </vt:variant>
    </vt:vector>
  </HeadingPairs>
  <TitlesOfParts>
    <vt:vector size="13" baseType="lpstr">
      <vt:lpstr>Arial</vt:lpstr>
      <vt:lpstr>Calibri</vt:lpstr>
      <vt:lpstr>Calibri Light</vt:lpstr>
      <vt:lpstr>Office-téma</vt:lpstr>
      <vt:lpstr>PowerPoint-bemutató</vt:lpstr>
      <vt:lpstr>PowerPoint-bemutató</vt:lpstr>
      <vt:lpstr>Characters</vt:lpstr>
      <vt:lpstr>The story</vt:lpstr>
      <vt:lpstr>Based on a book</vt:lpstr>
      <vt:lpstr>PowerPoint-bemutató</vt:lpstr>
      <vt:lpstr>PowerPoint-bemutató</vt:lpstr>
      <vt:lpstr>Trailer</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
  <cp:lastModifiedBy>pataki_l@sulid.hu</cp:lastModifiedBy>
  <cp:revision>214</cp:revision>
  <dcterms:created xsi:type="dcterms:W3CDTF">2023-04-12T12:35:29Z</dcterms:created>
  <dcterms:modified xsi:type="dcterms:W3CDTF">2024-11-18T09:55:14Z</dcterms:modified>
</cp:coreProperties>
</file>